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4" r:id="rId1"/>
  </p:sldMasterIdLst>
  <p:notesMasterIdLst>
    <p:notesMasterId r:id="rId6"/>
  </p:notesMasterIdLst>
  <p:handoutMasterIdLst>
    <p:handoutMasterId r:id="rId7"/>
  </p:handoutMasterIdLst>
  <p:sldIdLst>
    <p:sldId id="524" r:id="rId2"/>
    <p:sldId id="534" r:id="rId3"/>
    <p:sldId id="535" r:id="rId4"/>
    <p:sldId id="536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Kyrial Sans Pro Bold" panose="020B0604020202020204" charset="0"/>
      <p:regular r:id="rId10"/>
    </p:embeddedFont>
    <p:embeddedFont>
      <p:font typeface="Kyrial Sans Pro Regular" panose="020B0604020202020204" charset="0"/>
      <p:regular r:id="rId11"/>
    </p:embeddedFont>
    <p:embeddedFont>
      <p:font typeface="Kyrial Sans Pro SemiBold" panose="020B0604020202020204" charset="0"/>
      <p:regular r:id="rId12"/>
    </p:embeddedFont>
    <p:embeddedFont>
      <p:font typeface="Rubik" pitchFamily="2" charset="-79"/>
      <p:regular r:id="rId13"/>
      <p:bold r:id="rId14"/>
      <p:italic r:id="rId15"/>
      <p:boldItalic r:id="rId16"/>
    </p:embeddedFont>
    <p:embeddedFont>
      <p:font typeface="Rubik Light" pitchFamily="2" charset="-79"/>
      <p:regular r:id="rId17"/>
      <p: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CD27432-89F8-416E-883F-8505474E662A}">
          <p14:sldIdLst>
            <p14:sldId id="524"/>
          </p14:sldIdLst>
        </p14:section>
        <p14:section name="Section sans titre" id="{60194EA6-914C-4E04-9969-AF857E6842B4}">
          <p14:sldIdLst>
            <p14:sldId id="534"/>
            <p14:sldId id="535"/>
            <p14:sldId id="5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C5770E-0261-9360-FD49-91BFE0C90F75}" name="Jerome Abribat" initials="JA" userId="S::j.abribat@oodrive.com::b9184d93-6549-429b-8cf8-5d31fdd1d165" providerId="AD"/>
  <p188:author id="{F38F6870-CBE3-6696-8A20-F05730B5FE1B}" name="Kevin Ngangue" initials="KN" userId="S::k.ngangue@oodrive.com::705477ab-559d-4bf3-882e-9191e736e35d" providerId="AD"/>
  <p188:author id="{61E3EDB9-417A-AD37-8B37-64F93818875B}" name="Ambre Senlis" initials="AS" userId="S::a.senlis@oodrive.com::9d0f0411-50aa-47bc-8a87-a524bc105d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vaty Agency" initials="BC" lastIdx="1" clrIdx="0">
    <p:extLst>
      <p:ext uri="{19B8F6BF-5375-455C-9EA6-DF929625EA0E}">
        <p15:presenceInfo xmlns:p15="http://schemas.microsoft.com/office/powerpoint/2012/main" userId="Novaty Agen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DE8"/>
    <a:srgbClr val="F02E2E"/>
    <a:srgbClr val="262633"/>
    <a:srgbClr val="DDE8FF"/>
    <a:srgbClr val="AFC1FB"/>
    <a:srgbClr val="ABD1FB"/>
    <a:srgbClr val="D9EBFF"/>
    <a:srgbClr val="D1D1DD"/>
    <a:srgbClr val="9898B2"/>
    <a:srgbClr val="616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691" autoAdjust="0"/>
  </p:normalViewPr>
  <p:slideViewPr>
    <p:cSldViewPr snapToGrid="0">
      <p:cViewPr varScale="1">
        <p:scale>
          <a:sx n="104" d="100"/>
          <a:sy n="104" d="100"/>
        </p:scale>
        <p:origin x="792" y="150"/>
      </p:cViewPr>
      <p:guideLst/>
    </p:cSldViewPr>
  </p:slideViewPr>
  <p:outlineViewPr>
    <p:cViewPr>
      <p:scale>
        <a:sx n="33" d="100"/>
        <a:sy n="33" d="100"/>
      </p:scale>
      <p:origin x="0" y="-98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notesViewPr>
    <p:cSldViewPr snapToGrid="0">
      <p:cViewPr varScale="1">
        <p:scale>
          <a:sx n="96" d="100"/>
          <a:sy n="96" d="100"/>
        </p:scale>
        <p:origin x="25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D24935E-8E57-41D4-913F-A0D86D4A9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Rubik Light" panose="02000604000000020004" pitchFamily="2" charset="-79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55EE2B-968B-47A9-951A-C9FFC053C5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0D0E4-DD9A-432B-A196-A9BD5F341EC1}" type="datetimeFigureOut">
              <a:rPr lang="fr-FR" smtClean="0">
                <a:latin typeface="Rubik Light" panose="02000604000000020004" pitchFamily="2" charset="-79"/>
              </a:rPr>
              <a:t>16/07/2025</a:t>
            </a:fld>
            <a:endParaRPr lang="fr-FR" dirty="0">
              <a:latin typeface="Rubik Light" panose="02000604000000020004" pitchFamily="2" charset="-79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19D61D-325B-448A-9810-6192471CCD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Rubik Light" panose="02000604000000020004" pitchFamily="2" charset="-79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ABF551-D88E-4DD3-9750-8593859642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6B01D-00FC-45B7-8305-D0ED73CBD7CD}" type="slidenum">
              <a:rPr lang="fr-FR" smtClean="0">
                <a:latin typeface="Rubik Light" panose="02000604000000020004" pitchFamily="2" charset="-79"/>
              </a:rPr>
              <a:t>‹N°›</a:t>
            </a:fld>
            <a:endParaRPr lang="fr-FR" dirty="0">
              <a:latin typeface="Rubik Light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015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ubik Light" panose="02000604000000020004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ubik Light" panose="02000604000000020004" pitchFamily="2" charset="-79"/>
              </a:defRPr>
            </a:lvl1pPr>
          </a:lstStyle>
          <a:p>
            <a:fld id="{84569712-5152-4311-B5B9-0B5E157B72D7}" type="datetimeFigureOut">
              <a:rPr lang="fr-FR" smtClean="0"/>
              <a:pPr/>
              <a:t>16/07/2025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ubik Light" panose="02000604000000020004" pitchFamily="2" charset="-79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ubik Light" panose="02000604000000020004" pitchFamily="2" charset="-79"/>
              </a:defRPr>
            </a:lvl1pPr>
          </a:lstStyle>
          <a:p>
            <a:fld id="{39F955DA-EF99-4CBA-9E15-3BA5F3698EC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07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ubik Light" panose="02000604000000020004" pitchFamily="2" charset="-79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ubik Light" panose="02000604000000020004" pitchFamily="2" charset="-79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ubik Light" panose="02000604000000020004" pitchFamily="2" charset="-79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ubik Light" panose="02000604000000020004" pitchFamily="2" charset="-79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ubik Light" panose="02000604000000020004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1F82F-1554-A148-A7CC-796DC1B4DC37}" type="slidenum">
              <a:rPr lang="en-FR" smtClean="0"/>
              <a:pPr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1800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88585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61381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69780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uverture">
    <p:bg>
      <p:bgPr>
        <a:gradFill>
          <a:gsLst>
            <a:gs pos="100000">
              <a:srgbClr val="DF803B"/>
            </a:gs>
            <a:gs pos="0">
              <a:srgbClr val="70BEDB"/>
            </a:gs>
            <a:gs pos="50000">
              <a:srgbClr val="8DC09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1F719-BBD9-4C21-BA0B-E5A38957F4CB}"/>
              </a:ext>
            </a:extLst>
          </p:cNvPr>
          <p:cNvSpPr/>
          <p:nvPr/>
        </p:nvSpPr>
        <p:spPr>
          <a:xfrm>
            <a:off x="0" y="90000"/>
            <a:ext cx="12192000" cy="6768000"/>
          </a:xfrm>
          <a:prstGeom prst="rect">
            <a:avLst/>
          </a:prstGeom>
          <a:solidFill>
            <a:srgbClr val="20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Kyrial Sans Pro Regular" panose="020B0000000000000000" pitchFamily="34" charset="0"/>
            </a:endParaRP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FF978D9A-43FC-4DB2-890A-6CF098FC7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550" y="5334000"/>
            <a:ext cx="3467100" cy="153888"/>
          </a:xfrm>
        </p:spPr>
        <p:txBody>
          <a:bodyPr anchor="t">
            <a:sp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000" b="1" cap="all" spc="150" baseline="0">
                <a:solidFill>
                  <a:schemeClr val="bg1"/>
                </a:solidFill>
              </a:defRPr>
            </a:lvl1pPr>
            <a:lvl2pPr>
              <a:defRPr sz="800" b="1" spc="150" baseline="0">
                <a:solidFill>
                  <a:schemeClr val="bg1"/>
                </a:solidFill>
              </a:defRPr>
            </a:lvl2pPr>
            <a:lvl3pPr>
              <a:defRPr sz="800" b="1" spc="150" baseline="0">
                <a:solidFill>
                  <a:schemeClr val="bg1"/>
                </a:solidFill>
              </a:defRPr>
            </a:lvl3pPr>
            <a:lvl4pPr>
              <a:defRPr sz="800" b="1" spc="150" baseline="0">
                <a:solidFill>
                  <a:schemeClr val="bg1"/>
                </a:solidFill>
              </a:defRPr>
            </a:lvl4pPr>
            <a:lvl5pPr>
              <a:defRPr sz="800" b="1" spc="1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CD8317D-6670-46B9-9A4B-D84836F9CF3F}"/>
              </a:ext>
            </a:extLst>
          </p:cNvPr>
          <p:cNvSpPr>
            <a:spLocks/>
          </p:cNvSpPr>
          <p:nvPr/>
        </p:nvSpPr>
        <p:spPr bwMode="auto">
          <a:xfrm>
            <a:off x="5410201" y="819615"/>
            <a:ext cx="6781799" cy="5245200"/>
          </a:xfrm>
          <a:custGeom>
            <a:avLst/>
            <a:gdLst>
              <a:gd name="connsiteX0" fmla="*/ 2619687 w 6781799"/>
              <a:gd name="connsiteY0" fmla="*/ 1183581 h 5245200"/>
              <a:gd name="connsiteX1" fmla="*/ 1165442 w 6781799"/>
              <a:gd name="connsiteY1" fmla="*/ 2641407 h 5245200"/>
              <a:gd name="connsiteX2" fmla="*/ 2619687 w 6781799"/>
              <a:gd name="connsiteY2" fmla="*/ 4089706 h 5245200"/>
              <a:gd name="connsiteX3" fmla="*/ 3702431 w 6781799"/>
              <a:gd name="connsiteY3" fmla="*/ 3606940 h 5245200"/>
              <a:gd name="connsiteX4" fmla="*/ 3719116 w 6781799"/>
              <a:gd name="connsiteY4" fmla="*/ 3588008 h 5245200"/>
              <a:gd name="connsiteX5" fmla="*/ 3728400 w 6781799"/>
              <a:gd name="connsiteY5" fmla="*/ 3577474 h 5245200"/>
              <a:gd name="connsiteX6" fmla="*/ 3853883 w 6781799"/>
              <a:gd name="connsiteY6" fmla="*/ 3435096 h 5245200"/>
              <a:gd name="connsiteX7" fmla="*/ 3865185 w 6781799"/>
              <a:gd name="connsiteY7" fmla="*/ 3422271 h 5245200"/>
              <a:gd name="connsiteX8" fmla="*/ 3943153 w 6781799"/>
              <a:gd name="connsiteY8" fmla="*/ 3333806 h 5245200"/>
              <a:gd name="connsiteX9" fmla="*/ 3978950 w 6781799"/>
              <a:gd name="connsiteY9" fmla="*/ 3293189 h 5245200"/>
              <a:gd name="connsiteX10" fmla="*/ 4272505 w 6781799"/>
              <a:gd name="connsiteY10" fmla="*/ 2960109 h 5245200"/>
              <a:gd name="connsiteX11" fmla="*/ 4352842 w 6781799"/>
              <a:gd name="connsiteY11" fmla="*/ 2868955 h 5245200"/>
              <a:gd name="connsiteX12" fmla="*/ 4553386 w 6781799"/>
              <a:gd name="connsiteY12" fmla="*/ 2641407 h 5245200"/>
              <a:gd name="connsiteX13" fmla="*/ 3702431 w 6781799"/>
              <a:gd name="connsiteY13" fmla="*/ 1666347 h 5245200"/>
              <a:gd name="connsiteX14" fmla="*/ 2619687 w 6781799"/>
              <a:gd name="connsiteY14" fmla="*/ 1183581 h 5245200"/>
              <a:gd name="connsiteX15" fmla="*/ 2606272 w 6781799"/>
              <a:gd name="connsiteY15" fmla="*/ 0 h 5245200"/>
              <a:gd name="connsiteX16" fmla="*/ 4552247 w 6781799"/>
              <a:gd name="connsiteY16" fmla="*/ 879493 h 5245200"/>
              <a:gd name="connsiteX17" fmla="*/ 4663354 w 6781799"/>
              <a:gd name="connsiteY17" fmla="*/ 990619 h 5245200"/>
              <a:gd name="connsiteX18" fmla="*/ 4758590 w 6781799"/>
              <a:gd name="connsiteY18" fmla="*/ 879493 h 5245200"/>
              <a:gd name="connsiteX19" fmla="*/ 6717263 w 6781799"/>
              <a:gd name="connsiteY19" fmla="*/ 0 h 5245200"/>
              <a:gd name="connsiteX20" fmla="*/ 6781799 w 6781799"/>
              <a:gd name="connsiteY20" fmla="*/ 3303 h 5245200"/>
              <a:gd name="connsiteX21" fmla="*/ 6781799 w 6781799"/>
              <a:gd name="connsiteY21" fmla="*/ 1187404 h 5245200"/>
              <a:gd name="connsiteX22" fmla="*/ 6705188 w 6781799"/>
              <a:gd name="connsiteY22" fmla="*/ 1183581 h 5245200"/>
              <a:gd name="connsiteX23" fmla="*/ 5622444 w 6781799"/>
              <a:gd name="connsiteY23" fmla="*/ 1666347 h 5245200"/>
              <a:gd name="connsiteX24" fmla="*/ 4921278 w 6781799"/>
              <a:gd name="connsiteY24" fmla="*/ 2469772 h 5245200"/>
              <a:gd name="connsiteX25" fmla="*/ 4771488 w 6781799"/>
              <a:gd name="connsiteY25" fmla="*/ 2641407 h 5245200"/>
              <a:gd name="connsiteX26" fmla="*/ 5622444 w 6781799"/>
              <a:gd name="connsiteY26" fmla="*/ 3606940 h 5245200"/>
              <a:gd name="connsiteX27" fmla="*/ 6705188 w 6781799"/>
              <a:gd name="connsiteY27" fmla="*/ 4089706 h 5245200"/>
              <a:gd name="connsiteX28" fmla="*/ 6781799 w 6781799"/>
              <a:gd name="connsiteY28" fmla="*/ 4085884 h 5245200"/>
              <a:gd name="connsiteX29" fmla="*/ 6781799 w 6781799"/>
              <a:gd name="connsiteY29" fmla="*/ 5241932 h 5245200"/>
              <a:gd name="connsiteX30" fmla="*/ 6717263 w 6781799"/>
              <a:gd name="connsiteY30" fmla="*/ 5245200 h 5245200"/>
              <a:gd name="connsiteX31" fmla="*/ 4758590 w 6781799"/>
              <a:gd name="connsiteY31" fmla="*/ 4365709 h 5245200"/>
              <a:gd name="connsiteX32" fmla="*/ 4663354 w 6781799"/>
              <a:gd name="connsiteY32" fmla="*/ 4267282 h 5245200"/>
              <a:gd name="connsiteX33" fmla="*/ 4552247 w 6781799"/>
              <a:gd name="connsiteY33" fmla="*/ 4365709 h 5245200"/>
              <a:gd name="connsiteX34" fmla="*/ 2606272 w 6781799"/>
              <a:gd name="connsiteY34" fmla="*/ 5245200 h 5245200"/>
              <a:gd name="connsiteX35" fmla="*/ 0 w 6781799"/>
              <a:gd name="connsiteY35" fmla="*/ 2628950 h 5245200"/>
              <a:gd name="connsiteX36" fmla="*/ 2606272 w 6781799"/>
              <a:gd name="connsiteY36" fmla="*/ 0 h 52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81799" h="5245200">
                <a:moveTo>
                  <a:pt x="2619687" y="1183581"/>
                </a:moveTo>
                <a:cubicBezTo>
                  <a:pt x="1810009" y="1183581"/>
                  <a:pt x="1165442" y="1831504"/>
                  <a:pt x="1165442" y="2641407"/>
                </a:cubicBezTo>
                <a:cubicBezTo>
                  <a:pt x="1165442" y="3441783"/>
                  <a:pt x="1810009" y="4089706"/>
                  <a:pt x="2619687" y="4089706"/>
                </a:cubicBezTo>
                <a:cubicBezTo>
                  <a:pt x="3045164" y="4089706"/>
                  <a:pt x="3429364" y="3908669"/>
                  <a:pt x="3702431" y="3606940"/>
                </a:cubicBezTo>
                <a:lnTo>
                  <a:pt x="3719116" y="3588008"/>
                </a:lnTo>
                <a:lnTo>
                  <a:pt x="3728400" y="3577474"/>
                </a:lnTo>
                <a:cubicBezTo>
                  <a:pt x="3749176" y="3553901"/>
                  <a:pt x="3786571" y="3511471"/>
                  <a:pt x="3853883" y="3435096"/>
                </a:cubicBezTo>
                <a:lnTo>
                  <a:pt x="3865185" y="3422271"/>
                </a:lnTo>
                <a:lnTo>
                  <a:pt x="3943153" y="3333806"/>
                </a:lnTo>
                <a:lnTo>
                  <a:pt x="3978950" y="3293189"/>
                </a:lnTo>
                <a:cubicBezTo>
                  <a:pt x="4054364" y="3207620"/>
                  <a:pt x="4150346" y="3098715"/>
                  <a:pt x="4272505" y="2960109"/>
                </a:cubicBezTo>
                <a:lnTo>
                  <a:pt x="4352842" y="2868955"/>
                </a:lnTo>
                <a:lnTo>
                  <a:pt x="4553386" y="2641407"/>
                </a:lnTo>
                <a:cubicBezTo>
                  <a:pt x="4553386" y="2641407"/>
                  <a:pt x="4553386" y="2641407"/>
                  <a:pt x="3702431" y="1666347"/>
                </a:cubicBezTo>
                <a:cubicBezTo>
                  <a:pt x="3429364" y="1361443"/>
                  <a:pt x="3045164" y="1183581"/>
                  <a:pt x="2619687" y="1183581"/>
                </a:cubicBezTo>
                <a:close/>
                <a:moveTo>
                  <a:pt x="2606272" y="0"/>
                </a:moveTo>
                <a:cubicBezTo>
                  <a:pt x="3387202" y="0"/>
                  <a:pt x="4072896" y="342907"/>
                  <a:pt x="4552247" y="879493"/>
                </a:cubicBezTo>
                <a:cubicBezTo>
                  <a:pt x="4552247" y="879493"/>
                  <a:pt x="4552247" y="879493"/>
                  <a:pt x="4663354" y="990619"/>
                </a:cubicBezTo>
                <a:cubicBezTo>
                  <a:pt x="4663354" y="990619"/>
                  <a:pt x="4663354" y="990619"/>
                  <a:pt x="4758590" y="879493"/>
                </a:cubicBezTo>
                <a:cubicBezTo>
                  <a:pt x="5237941" y="342907"/>
                  <a:pt x="5936334" y="0"/>
                  <a:pt x="6717263" y="0"/>
                </a:cubicBezTo>
                <a:lnTo>
                  <a:pt x="6781799" y="3303"/>
                </a:lnTo>
                <a:lnTo>
                  <a:pt x="6781799" y="1187404"/>
                </a:lnTo>
                <a:lnTo>
                  <a:pt x="6705188" y="1183581"/>
                </a:lnTo>
                <a:cubicBezTo>
                  <a:pt x="6279710" y="1183581"/>
                  <a:pt x="5882810" y="1361443"/>
                  <a:pt x="5622444" y="1666347"/>
                </a:cubicBezTo>
                <a:cubicBezTo>
                  <a:pt x="5622444" y="1666347"/>
                  <a:pt x="5622444" y="1666347"/>
                  <a:pt x="4921278" y="2469772"/>
                </a:cubicBezTo>
                <a:cubicBezTo>
                  <a:pt x="4874533" y="2523334"/>
                  <a:pt x="4824672" y="2580466"/>
                  <a:pt x="4771488" y="2641407"/>
                </a:cubicBezTo>
                <a:cubicBezTo>
                  <a:pt x="4771488" y="2641407"/>
                  <a:pt x="4771488" y="2641407"/>
                  <a:pt x="5622444" y="3606940"/>
                </a:cubicBezTo>
                <a:cubicBezTo>
                  <a:pt x="5882810" y="3908669"/>
                  <a:pt x="6279710" y="4089706"/>
                  <a:pt x="6705188" y="4089706"/>
                </a:cubicBezTo>
                <a:lnTo>
                  <a:pt x="6781799" y="4085884"/>
                </a:lnTo>
                <a:lnTo>
                  <a:pt x="6781799" y="5241932"/>
                </a:lnTo>
                <a:lnTo>
                  <a:pt x="6717263" y="5245200"/>
                </a:lnTo>
                <a:cubicBezTo>
                  <a:pt x="5936334" y="5245200"/>
                  <a:pt x="5237941" y="4914994"/>
                  <a:pt x="4758590" y="4365709"/>
                </a:cubicBezTo>
                <a:cubicBezTo>
                  <a:pt x="4758590" y="4365709"/>
                  <a:pt x="4758590" y="4365709"/>
                  <a:pt x="4663354" y="4267282"/>
                </a:cubicBezTo>
                <a:cubicBezTo>
                  <a:pt x="4663354" y="4267282"/>
                  <a:pt x="4663354" y="4267282"/>
                  <a:pt x="4552247" y="4365709"/>
                </a:cubicBezTo>
                <a:cubicBezTo>
                  <a:pt x="4072896" y="4914994"/>
                  <a:pt x="3387202" y="5245200"/>
                  <a:pt x="2606272" y="5245200"/>
                </a:cubicBezTo>
                <a:cubicBezTo>
                  <a:pt x="1165046" y="5245200"/>
                  <a:pt x="0" y="4073603"/>
                  <a:pt x="0" y="2628950"/>
                </a:cubicBezTo>
                <a:cubicBezTo>
                  <a:pt x="0" y="1184298"/>
                  <a:pt x="1165046" y="0"/>
                  <a:pt x="2606272" y="0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Kyrial Sans Pro Regular" panose="020B0000000000000000" pitchFamily="34" charset="0"/>
            </a:endParaRPr>
          </a:p>
        </p:txBody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6BDAFF74-98F5-4D66-A59D-14AEF085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17371"/>
            <a:ext cx="7730906" cy="760928"/>
          </a:xfrm>
        </p:spPr>
        <p:txBody>
          <a:bodyPr anchor="b">
            <a:normAutofit/>
          </a:bodyPr>
          <a:lstStyle>
            <a:lvl1pPr>
              <a:defRPr sz="4400" spc="3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4" name="LOGO-OODRIVE 2022-blanc.png" descr="LOGO-OODRIVE 2022-blanc.png">
            <a:extLst>
              <a:ext uri="{FF2B5EF4-FFF2-40B4-BE49-F238E27FC236}">
                <a16:creationId xmlns:a16="http://schemas.microsoft.com/office/drawing/2014/main" id="{30514845-E5A9-461A-1F3A-F0826C7B7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21" y="763114"/>
            <a:ext cx="1829752" cy="6675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13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GN – Sous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8172CA4-07D7-CB7C-7DF7-0F4625C08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473AA4-F848-0157-362E-2FB5FB9594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D45FD5E-8939-7E49-1FAD-1E0C2D7EB5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</p:spPr>
      </p:pic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id="{4215205A-BD21-CDAA-17F5-0BB58CD10BD8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0D7D8C-D898-0A9F-BABD-8200B07B5560}"/>
              </a:ext>
            </a:extLst>
          </p:cNvPr>
          <p:cNvSpPr txBox="1"/>
          <p:nvPr userDrawn="1"/>
        </p:nvSpPr>
        <p:spPr>
          <a:xfrm>
            <a:off x="8865237" y="3107189"/>
            <a:ext cx="1853820" cy="223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r-FR" sz="1400" dirty="0">
                <a:solidFill>
                  <a:schemeClr val="bg1"/>
                </a:solidFill>
                <a:latin typeface="Kyrial Sans Pro Regular" panose="020B0000000000000000" pitchFamily="34" charset="0"/>
              </a:rPr>
              <a:t>Espace image</a:t>
            </a:r>
          </a:p>
        </p:txBody>
      </p:sp>
    </p:spTree>
    <p:extLst>
      <p:ext uri="{BB962C8B-B14F-4D97-AF65-F5344CB8AC3E}">
        <p14:creationId xmlns:p14="http://schemas.microsoft.com/office/powerpoint/2010/main" val="332402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GN – Sous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ACBADAA6-D64A-4F94-BAEE-373A43412C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285" y="1581165"/>
            <a:ext cx="4958417" cy="1754326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000" b="0" spc="30" baseline="0">
                <a:solidFill>
                  <a:srgbClr val="262633"/>
                </a:solidFill>
                <a:latin typeface="Kyrial Sans Pro Bold" panose="020B0000000000000000" pitchFamily="34" charset="0"/>
              </a:defRPr>
            </a:lvl1pPr>
            <a:lvl2pPr>
              <a:spcBef>
                <a:spcPts val="1800"/>
              </a:spcBef>
              <a:defRPr sz="1800"/>
            </a:lvl2pPr>
            <a:lvl3pPr marL="0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4A2B52B-7C71-4712-8332-EB4F3C52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3285" y="3982788"/>
            <a:ext cx="4405250" cy="788870"/>
          </a:xfrm>
        </p:spPr>
        <p:txBody>
          <a:bodyPr/>
          <a:lstStyle>
            <a:lvl1pPr>
              <a:defRPr sz="2400">
                <a:solidFill>
                  <a:srgbClr val="262633"/>
                </a:solidFill>
                <a:latin typeface="Rubik Light" pitchFamily="2" charset="-79"/>
                <a:cs typeface="Rubik Light" pitchFamily="2" charset="-79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4A2D5667-3BB8-4FED-A5A3-BBE8AE132882}"/>
              </a:ext>
            </a:extLst>
          </p:cNvPr>
          <p:cNvSpPr txBox="1">
            <a:spLocks/>
          </p:cNvSpPr>
          <p:nvPr userDrawn="1"/>
        </p:nvSpPr>
        <p:spPr>
          <a:xfrm>
            <a:off x="11619766" y="340684"/>
            <a:ext cx="268014" cy="26801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latin typeface="Kyrial Sans Pro Regular" panose="020B0000000000000000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8172CA4-07D7-CB7C-7DF7-0F4625C08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473AA4-F848-0157-362E-2FB5FB9594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330CF62-E126-440F-8C57-E2C9D1FAF099}"/>
              </a:ext>
            </a:extLst>
          </p:cNvPr>
          <p:cNvSpPr/>
          <p:nvPr userDrawn="1"/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rgbClr val="2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Kyrial Sans Pro Regular" panose="020B0000000000000000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1515A14-98D1-4646-E5DC-065A94E83F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  <a:solidFill>
            <a:srgbClr val="262633"/>
          </a:solidFill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F2C7746C-07F2-FA2F-B9A0-CBE6BB476DDB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9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GN – Sous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35F3B3-448A-42B6-A5F0-9D815D22564D}"/>
              </a:ext>
            </a:extLst>
          </p:cNvPr>
          <p:cNvSpPr/>
          <p:nvPr userDrawn="1"/>
        </p:nvSpPr>
        <p:spPr>
          <a:xfrm>
            <a:off x="-14494" y="0"/>
            <a:ext cx="6110491" cy="6858000"/>
          </a:xfrm>
          <a:prstGeom prst="rect">
            <a:avLst/>
          </a:prstGeom>
          <a:solidFill>
            <a:srgbClr val="87A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Kyrial Sans Pro Regular" panose="020B0000000000000000" pitchFamily="34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4C32FA4-610B-F02D-E92C-DEA23ED2C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7302" r="-7" b="-57119"/>
          <a:stretch/>
        </p:blipFill>
        <p:spPr>
          <a:xfrm>
            <a:off x="2003899" y="6377567"/>
            <a:ext cx="9021842" cy="156505"/>
          </a:xfrm>
          <a:prstGeom prst="rect">
            <a:avLst/>
          </a:prstGeom>
        </p:spPr>
      </p:pic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ACBADAA6-D64A-4F94-BAEE-373A43412C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285" y="1581165"/>
            <a:ext cx="4958417" cy="1754326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000" b="0" spc="30" baseline="0">
                <a:solidFill>
                  <a:srgbClr val="262633"/>
                </a:solidFill>
                <a:latin typeface="Kyrial Sans Pro Bold" panose="020B0000000000000000" pitchFamily="34" charset="0"/>
              </a:defRPr>
            </a:lvl1pPr>
            <a:lvl2pPr>
              <a:spcBef>
                <a:spcPts val="1800"/>
              </a:spcBef>
              <a:defRPr sz="1800"/>
            </a:lvl2pPr>
            <a:lvl3pPr marL="0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4A2B52B-7C71-4712-8332-EB4F3C52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3285" y="3982788"/>
            <a:ext cx="4405250" cy="788870"/>
          </a:xfrm>
        </p:spPr>
        <p:txBody>
          <a:bodyPr/>
          <a:lstStyle>
            <a:lvl1pPr>
              <a:defRPr sz="2400">
                <a:solidFill>
                  <a:srgbClr val="262633"/>
                </a:solidFill>
                <a:latin typeface="Rubik Light" pitchFamily="2" charset="-79"/>
                <a:cs typeface="Rubik Light" pitchFamily="2" charset="-79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4A2D5667-3BB8-4FED-A5A3-BBE8AE132882}"/>
              </a:ext>
            </a:extLst>
          </p:cNvPr>
          <p:cNvSpPr txBox="1">
            <a:spLocks/>
          </p:cNvSpPr>
          <p:nvPr userDrawn="1"/>
        </p:nvSpPr>
        <p:spPr>
          <a:xfrm>
            <a:off x="11619766" y="340684"/>
            <a:ext cx="268014" cy="26801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latin typeface="Kyrial Sans Pro Regular" panose="020B0000000000000000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D7D4E20-8DB2-BB85-C53A-C84E418A8D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  <a:solidFill>
            <a:srgbClr val="262633"/>
          </a:solidFill>
        </p:spPr>
      </p:pic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86EB3AEC-E1A1-4180-BDF1-8B6D902578D2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  <p:pic>
        <p:nvPicPr>
          <p:cNvPr id="30" name="Image 29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416DFE-EADD-FDE2-121E-AFD188B014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3BB0A51-5D44-48FB-4234-D6B944C7B5A5}"/>
              </a:ext>
            </a:extLst>
          </p:cNvPr>
          <p:cNvSpPr/>
          <p:nvPr userDrawn="1"/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rgbClr val="2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Kyrial Sans Pro Regular" panose="020B0000000000000000" pitchFamily="34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FBE49D9-C923-6ABA-9537-26F9D3CC99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8842" y="6514811"/>
            <a:ext cx="304459" cy="193432"/>
          </a:xfrm>
          <a:prstGeom prst="rect">
            <a:avLst/>
          </a:prstGeom>
        </p:spPr>
      </p:pic>
      <p:sp>
        <p:nvSpPr>
          <p:cNvPr id="39" name="Espace réservé du numéro de diapositive 5">
            <a:extLst>
              <a:ext uri="{FF2B5EF4-FFF2-40B4-BE49-F238E27FC236}">
                <a16:creationId xmlns:a16="http://schemas.microsoft.com/office/drawing/2014/main" id="{03C3D151-91EC-CE0B-34B4-9E88EDA61405}"/>
              </a:ext>
            </a:extLst>
          </p:cNvPr>
          <p:cNvSpPr txBox="1">
            <a:spLocks/>
          </p:cNvSpPr>
          <p:nvPr userDrawn="1"/>
        </p:nvSpPr>
        <p:spPr>
          <a:xfrm>
            <a:off x="11853540" y="64775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6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 centré Corpo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050580"/>
            <a:ext cx="10751143" cy="643253"/>
          </a:xfrm>
        </p:spPr>
        <p:txBody>
          <a:bodyPr anchor="t">
            <a:spAutoFit/>
          </a:bodyPr>
          <a:lstStyle>
            <a:lvl1pPr algn="ctr"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5301BF-0BEA-4B79-B632-0DC9232B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451514"/>
            <a:ext cx="1761701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00" b="0" kern="1200" cap="all" spc="50" baseline="0">
                <a:solidFill>
                  <a:schemeClr val="tx2"/>
                </a:solidFill>
                <a:latin typeface="Kyrial Sans Pro Bold" panose="020B0000000000000000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Titre de la présentation / Date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1CB2C6-3D6F-454B-BED9-29C5A296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section // Diffusion restreinte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460279CB-020A-4340-8298-F9989B59C769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89997"/>
          </a:xfrm>
          <a:prstGeom prst="rect">
            <a:avLst/>
          </a:prstGeom>
          <a:gradFill>
            <a:gsLst>
              <a:gs pos="100000">
                <a:srgbClr val="DF803B"/>
              </a:gs>
              <a:gs pos="0">
                <a:srgbClr val="70BEDB"/>
              </a:gs>
              <a:gs pos="50000">
                <a:srgbClr val="8DC098"/>
              </a:gs>
            </a:gsLst>
            <a:lin ang="0" scaled="1"/>
          </a:gradFill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Kyrial Sans Pro Regular" panose="020B00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2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centré Omnikle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12AEE25-D2F1-4C70-B674-0B40A08D2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sp>
        <p:nvSpPr>
          <p:cNvPr id="16" name="Keep content and data secure">
            <a:extLst>
              <a:ext uri="{FF2B5EF4-FFF2-40B4-BE49-F238E27FC236}">
                <a16:creationId xmlns:a16="http://schemas.microsoft.com/office/drawing/2014/main" id="{DCEA3568-C836-4A00-B372-D6A3DCD026A1}"/>
              </a:ext>
            </a:extLst>
          </p:cNvPr>
          <p:cNvSpPr txBox="1"/>
          <p:nvPr userDrawn="1"/>
        </p:nvSpPr>
        <p:spPr>
          <a:xfrm>
            <a:off x="743931" y="924906"/>
            <a:ext cx="7169874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p14="http://schemas.microsoft.com/office/powerpoint/2010/main" xmlns:m="http://schemas.openxmlformats.org/officeDocument/2006/math" xmlns:a14="http://schemas.microsoft.com/office/drawing/2010/main" xmlns:ma14="http://schemas.microsoft.com/office/mac/drawingml/2011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/>
            <a:endParaRPr lang="fr-FR" sz="2800" kern="0" spc="-53" dirty="0">
              <a:solidFill>
                <a:srgbClr val="262633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17" name="Keep content and data secure">
            <a:extLst>
              <a:ext uri="{FF2B5EF4-FFF2-40B4-BE49-F238E27FC236}">
                <a16:creationId xmlns:a16="http://schemas.microsoft.com/office/drawing/2014/main" id="{62A78FEE-A584-4A86-80F5-4D6B4DDADBB2}"/>
              </a:ext>
            </a:extLst>
          </p:cNvPr>
          <p:cNvSpPr txBox="1"/>
          <p:nvPr userDrawn="1"/>
        </p:nvSpPr>
        <p:spPr>
          <a:xfrm>
            <a:off x="743931" y="1564066"/>
            <a:ext cx="6133554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>
              <a:spcBef>
                <a:spcPts val="1300"/>
              </a:spcBef>
              <a:buSzPct val="100000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800" dirty="0">
              <a:solidFill>
                <a:srgbClr val="262633"/>
              </a:solidFill>
              <a:latin typeface="Kyrial Sans Pro Bold" panose="020B0000000000000000" pitchFamily="34" charset="0"/>
              <a:ea typeface="+mn-lt"/>
              <a:cs typeface="Arial" panose="020B0604020202020204" pitchFamily="34" charset="0"/>
              <a:sym typeface="Rubik Light" pitchFamily="2" charset="-79"/>
            </a:endParaRPr>
          </a:p>
        </p:txBody>
      </p:sp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46D44F-04BB-42AD-82D3-83050BE31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 centré Omnikles - White">
    <p:bg>
      <p:bgPr>
        <a:solidFill>
          <a:srgbClr val="262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eep content and data secure">
            <a:extLst>
              <a:ext uri="{FF2B5EF4-FFF2-40B4-BE49-F238E27FC236}">
                <a16:creationId xmlns:a16="http://schemas.microsoft.com/office/drawing/2014/main" id="{1812D2A6-8052-4824-85BD-0C4134F8A0EA}"/>
              </a:ext>
            </a:extLst>
          </p:cNvPr>
          <p:cNvSpPr txBox="1"/>
          <p:nvPr userDrawn="1"/>
        </p:nvSpPr>
        <p:spPr>
          <a:xfrm>
            <a:off x="743931" y="924906"/>
            <a:ext cx="7169874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p14="http://schemas.microsoft.com/office/powerpoint/2010/main" xmlns:m="http://schemas.openxmlformats.org/officeDocument/2006/math" xmlns:a14="http://schemas.microsoft.com/office/drawing/2010/main" xmlns:ma14="http://schemas.microsoft.com/office/mac/drawingml/2011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/>
            <a:endParaRPr lang="fr-FR" sz="2800" kern="0" spc="-53" dirty="0">
              <a:solidFill>
                <a:schemeClr val="bg1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8" name="Keep content and data secure">
            <a:extLst>
              <a:ext uri="{FF2B5EF4-FFF2-40B4-BE49-F238E27FC236}">
                <a16:creationId xmlns:a16="http://schemas.microsoft.com/office/drawing/2014/main" id="{C3F5A35C-E835-4961-8B1E-08F73B68379C}"/>
              </a:ext>
            </a:extLst>
          </p:cNvPr>
          <p:cNvSpPr txBox="1"/>
          <p:nvPr userDrawn="1"/>
        </p:nvSpPr>
        <p:spPr>
          <a:xfrm>
            <a:off x="743931" y="1564066"/>
            <a:ext cx="6133554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>
              <a:spcBef>
                <a:spcPts val="1300"/>
              </a:spcBef>
              <a:buSzPct val="100000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800" dirty="0">
              <a:solidFill>
                <a:srgbClr val="87ADE8"/>
              </a:solidFill>
              <a:latin typeface="Kyrial Sans Pro Bold" panose="020B0000000000000000" pitchFamily="34" charset="0"/>
              <a:ea typeface="+mn-lt"/>
              <a:cs typeface="Arial" panose="020B0604020202020204" pitchFamily="34" charset="0"/>
              <a:sym typeface="Rubik Light" pitchFamily="2" charset="-79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50BBE70-B3C7-6634-AE61-3671A32A8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D1E5EEA-9EA0-CE12-0968-F9CF037D1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C2C8B40-E4DB-38B4-2699-9042F2A996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  <a:solidFill>
            <a:srgbClr val="262633"/>
          </a:solidFill>
        </p:spPr>
      </p:pic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26670BFF-8A09-0F94-16A0-C39BC22E55AA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centré Omnikles - 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460279CB-020A-4340-8298-F9989B59C769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87ADE8"/>
          </a:solidFill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Kyrial Sans Pro Regular" panose="020B0000000000000000" pitchFamily="34" charset="0"/>
              </a:rPr>
              <a:t> </a:t>
            </a: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109F86-69E3-2D80-719B-227F95547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A2BB2A2-FCF0-1C77-D024-6E5B2C23F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9" t="-77302" r="-7" b="-57119"/>
          <a:stretch/>
        </p:blipFill>
        <p:spPr>
          <a:xfrm>
            <a:off x="2003899" y="6377567"/>
            <a:ext cx="9021842" cy="15650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87964CF-CEB4-E6D7-A2CE-08A83D5009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</p:spPr>
      </p:pic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CCF0F2E3-BB75-24AA-CED2-7B0661790955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 centré Omnikles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D842B49-B1CC-2A14-586D-6008F76B1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B3662BC-2C7C-16CE-4099-9D3DAE2A6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2494D6-5DA3-DD42-CAAA-4A304FA62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  <a:solidFill>
            <a:srgbClr val="262633"/>
          </a:solidFill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1589784-9C07-ABAB-26CE-9D2673B35297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3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GN – Sous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ACBADAA6-D64A-4F94-BAEE-373A43412C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285" y="1581165"/>
            <a:ext cx="4958417" cy="1754326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000" b="0" spc="30" baseline="0">
                <a:solidFill>
                  <a:srgbClr val="262633"/>
                </a:solidFill>
                <a:latin typeface="Kyrial Sans Pro Bold" panose="020B0000000000000000" pitchFamily="34" charset="0"/>
              </a:defRPr>
            </a:lvl1pPr>
            <a:lvl2pPr>
              <a:spcBef>
                <a:spcPts val="1800"/>
              </a:spcBef>
              <a:defRPr sz="1800"/>
            </a:lvl2pPr>
            <a:lvl3pPr marL="0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4A2B52B-7C71-4712-8332-EB4F3C52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3285" y="3982788"/>
            <a:ext cx="4405250" cy="788870"/>
          </a:xfrm>
        </p:spPr>
        <p:txBody>
          <a:bodyPr/>
          <a:lstStyle>
            <a:lvl1pPr>
              <a:defRPr sz="2400">
                <a:solidFill>
                  <a:srgbClr val="262633"/>
                </a:solidFill>
                <a:latin typeface="Rubik Light" pitchFamily="2" charset="-79"/>
                <a:cs typeface="Rubik Light" pitchFamily="2" charset="-79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4A2D5667-3BB8-4FED-A5A3-BBE8AE132882}"/>
              </a:ext>
            </a:extLst>
          </p:cNvPr>
          <p:cNvSpPr txBox="1">
            <a:spLocks/>
          </p:cNvSpPr>
          <p:nvPr userDrawn="1"/>
        </p:nvSpPr>
        <p:spPr>
          <a:xfrm>
            <a:off x="11619766" y="340684"/>
            <a:ext cx="268014" cy="26801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latin typeface="Kyrial Sans Pro Regular" panose="020B0000000000000000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702A25-FEAB-44D8-8CE1-2B6120632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07923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330CF62-E126-440F-8C57-E2C9D1FAF099}"/>
              </a:ext>
            </a:extLst>
          </p:cNvPr>
          <p:cNvSpPr/>
          <p:nvPr userDrawn="1"/>
        </p:nvSpPr>
        <p:spPr>
          <a:xfrm>
            <a:off x="4707923" y="0"/>
            <a:ext cx="7484075" cy="6858000"/>
          </a:xfrm>
          <a:prstGeom prst="rect">
            <a:avLst/>
          </a:prstGeom>
          <a:solidFill>
            <a:srgbClr val="2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Kyrial Sans Pro Regular" panose="020B0000000000000000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FF5655-AEB5-EA91-6CB1-F3A9FA3C1F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  <a:solidFill>
            <a:srgbClr val="262633"/>
          </a:solidFill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99FDA44-651C-AFBA-8076-46C81C05AD40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17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rporate division 2 blo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44C59F-E6FD-481F-B4E0-CB3846D6E475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87A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C8CF5-7DDF-42F2-AEAF-77FEDD5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2633"/>
                </a:solidFill>
              </a:defRPr>
            </a:lvl1pPr>
          </a:lstStyle>
          <a:p>
            <a:r>
              <a:rPr lang="fr-FR" dirty="0"/>
              <a:t>Titre de la section // Diffusion restreinte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62E51463-105F-442D-A354-5286751407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975586"/>
            <a:ext cx="4405250" cy="657424"/>
          </a:xfrm>
        </p:spPr>
        <p:txBody>
          <a:bodyPr/>
          <a:lstStyle>
            <a:lvl1pPr>
              <a:defRPr sz="2000">
                <a:solidFill>
                  <a:srgbClr val="262633"/>
                </a:solidFill>
                <a:latin typeface="Kyrial Sans Pro Regular" panose="020B0000000000000000" pitchFamily="34" charset="0"/>
                <a:cs typeface="Rubik Light" pitchFamily="2" charset="-79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C4133326-5F31-4DAF-AA70-B27583A5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889001"/>
            <a:ext cx="4871174" cy="138937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26263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CE9D88B6-B8F8-4569-A933-2FC0F4D25E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8773" y="2458702"/>
            <a:ext cx="4985227" cy="657424"/>
          </a:xfrm>
        </p:spPr>
        <p:txBody>
          <a:bodyPr/>
          <a:lstStyle>
            <a:lvl1pPr>
              <a:defRPr sz="2000">
                <a:solidFill>
                  <a:srgbClr val="262633"/>
                </a:solidFill>
                <a:latin typeface="Kyrial Sans Pro Regular" panose="020B0000000000000000" pitchFamily="34" charset="0"/>
                <a:cs typeface="Rubik Light" pitchFamily="2" charset="-79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76CE323D-7946-4DA4-963A-EEBB79C33F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0000" y="2458702"/>
            <a:ext cx="4871175" cy="919226"/>
          </a:xfrm>
        </p:spPr>
        <p:txBody>
          <a:bodyPr/>
          <a:lstStyle>
            <a:lvl1pPr>
              <a:defRPr sz="2800" b="0">
                <a:solidFill>
                  <a:srgbClr val="262633"/>
                </a:solidFill>
                <a:latin typeface="Kyrial Sans Pro Bold" panose="020B0000000000000000" pitchFamily="34" charset="0"/>
              </a:defRPr>
            </a:lvl1pPr>
            <a:lvl2pPr>
              <a:spcBef>
                <a:spcPts val="200"/>
              </a:spcBef>
              <a:spcAft>
                <a:spcPts val="300"/>
              </a:spcAft>
              <a:defRPr sz="1050"/>
            </a:lvl2pPr>
            <a:lvl3pPr>
              <a:spcBef>
                <a:spcPts val="200"/>
              </a:spcBef>
              <a:defRPr sz="105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73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">
    <p:bg>
      <p:bgPr>
        <a:solidFill>
          <a:srgbClr val="202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1F719-BBD9-4C21-BA0B-E5A38957F4CB}"/>
              </a:ext>
            </a:extLst>
          </p:cNvPr>
          <p:cNvSpPr/>
          <p:nvPr/>
        </p:nvSpPr>
        <p:spPr>
          <a:xfrm>
            <a:off x="0" y="90000"/>
            <a:ext cx="12192000" cy="6768000"/>
          </a:xfrm>
          <a:prstGeom prst="rect">
            <a:avLst/>
          </a:prstGeom>
          <a:solidFill>
            <a:srgbClr val="20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Kyrial Sans Pro Regular" panose="020B0000000000000000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B38CEE4-4A86-9CD6-F0C9-246C196D9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08" b="-156879"/>
          <a:stretch/>
        </p:blipFill>
        <p:spPr>
          <a:xfrm>
            <a:off x="-183363" y="4538919"/>
            <a:ext cx="12375363" cy="15388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9D8B4C1-D1A7-AE3D-EC85-6527C67A01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56" y="715740"/>
            <a:ext cx="2324059" cy="78794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2082CE3-7414-8AB3-5AEA-69B538834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673" r="-2502" b="-121119"/>
          <a:stretch/>
        </p:blipFill>
        <p:spPr>
          <a:xfrm>
            <a:off x="0" y="5070144"/>
            <a:ext cx="7511454" cy="19396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3FDBDC1-3FEB-1877-548A-D809AC347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9" b="-181203"/>
          <a:stretch/>
        </p:blipFill>
        <p:spPr>
          <a:xfrm>
            <a:off x="7511453" y="5110220"/>
            <a:ext cx="4680547" cy="19396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6050988-0FFD-7F4C-4E3B-F796F19135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056" y="-615903"/>
            <a:ext cx="10276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img MEET - Dark">
    <p:bg>
      <p:bgPr>
        <a:gradFill flip="none" rotWithShape="1">
          <a:gsLst>
            <a:gs pos="100000">
              <a:schemeClr val="accent5"/>
            </a:gs>
            <a:gs pos="0">
              <a:schemeClr val="accent2"/>
            </a:gs>
            <a:gs pos="5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58F089-FBC8-4597-9EAC-DDC4041576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Kyrial Sans Pro Regular" panose="020B0000000000000000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C8CF5-7DDF-42F2-AEAF-77FEDD5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12402"/>
            <a:ext cx="2422770" cy="1097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section // Diffusion restreinte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1825016-3932-48E0-9CC7-B5B955F58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1" y="2952000"/>
            <a:ext cx="5952404" cy="3186863"/>
          </a:xfrm>
        </p:spPr>
        <p:txBody>
          <a:bodyPr numCol="1" spcCol="540000">
            <a:noAutofit/>
          </a:bodyPr>
          <a:lstStyle>
            <a:lvl1pPr>
              <a:defRPr sz="2400">
                <a:solidFill>
                  <a:schemeClr val="bg1"/>
                </a:solidFill>
                <a:latin typeface="Kyrial Sans Pro Regular" panose="020B0000000000000000" pitchFamily="34" charset="0"/>
                <a:cs typeface="Rubik Light" pitchFamily="2" charset="-79"/>
              </a:defRPr>
            </a:lvl1pPr>
            <a:lvl2pPr>
              <a:spcAft>
                <a:spcPts val="300"/>
              </a:spcAf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pour une image  31">
            <a:extLst>
              <a:ext uri="{FF2B5EF4-FFF2-40B4-BE49-F238E27FC236}">
                <a16:creationId xmlns:a16="http://schemas.microsoft.com/office/drawing/2014/main" id="{D69C39B1-5DD3-4D58-8496-1A491D4EDC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43115" y="914399"/>
            <a:ext cx="4648885" cy="5253701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Kyrial Sans Pro Regular" panose="020B0000000000000000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Image à placer</a:t>
            </a:r>
          </a:p>
          <a:p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E12AA0-A497-408A-9C72-B2D20FFBEEA8}"/>
              </a:ext>
            </a:extLst>
          </p:cNvPr>
          <p:cNvSpPr/>
          <p:nvPr userDrawn="1"/>
        </p:nvSpPr>
        <p:spPr>
          <a:xfrm>
            <a:off x="0" y="0"/>
            <a:ext cx="12192000" cy="107722"/>
          </a:xfrm>
          <a:prstGeom prst="rect">
            <a:avLst/>
          </a:prstGeom>
          <a:solidFill>
            <a:srgbClr val="87A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sp>
        <p:nvSpPr>
          <p:cNvPr id="18" name="Titre 3">
            <a:extLst>
              <a:ext uri="{FF2B5EF4-FFF2-40B4-BE49-F238E27FC236}">
                <a16:creationId xmlns:a16="http://schemas.microsoft.com/office/drawing/2014/main" id="{47EFB8FA-FA5B-423C-AB7E-CCB706F3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33089"/>
            <a:ext cx="6468451" cy="53700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44B116E-50F4-4443-820A-93A368BD17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0000" y="1681035"/>
            <a:ext cx="6468451" cy="436017"/>
          </a:xfrm>
        </p:spPr>
        <p:txBody>
          <a:bodyPr/>
          <a:lstStyle>
            <a:lvl1pPr>
              <a:defRPr sz="2800" b="0">
                <a:solidFill>
                  <a:schemeClr val="tx2"/>
                </a:solidFill>
                <a:latin typeface="Kyrial Sans Pro Bold" panose="020B0000000000000000" pitchFamily="34" charset="0"/>
              </a:defRPr>
            </a:lvl1pPr>
            <a:lvl2pPr>
              <a:spcBef>
                <a:spcPts val="200"/>
              </a:spcBef>
              <a:spcAft>
                <a:spcPts val="300"/>
              </a:spcAft>
              <a:defRPr sz="1050"/>
            </a:lvl2pPr>
            <a:lvl3pPr>
              <a:spcBef>
                <a:spcPts val="200"/>
              </a:spcBef>
              <a:defRPr sz="105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3588A7A8-67A8-4A38-908A-0EE16E3DEA6E}"/>
              </a:ext>
            </a:extLst>
          </p:cNvPr>
          <p:cNvSpPr txBox="1">
            <a:spLocks/>
          </p:cNvSpPr>
          <p:nvPr userDrawn="1"/>
        </p:nvSpPr>
        <p:spPr>
          <a:xfrm>
            <a:off x="11619766" y="340684"/>
            <a:ext cx="268014" cy="268014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chemeClr val="bg1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chemeClr val="bg1"/>
              </a:solidFill>
              <a:latin typeface="Kyrial Sans Pro Regul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centré Corpo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050580"/>
            <a:ext cx="10751143" cy="643253"/>
          </a:xfrm>
        </p:spPr>
        <p:txBody>
          <a:bodyPr anchor="t">
            <a:spAutoFit/>
          </a:bodyPr>
          <a:lstStyle>
            <a:lvl1pPr algn="ctr">
              <a:defRPr sz="4400">
                <a:solidFill>
                  <a:srgbClr val="26263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1CB2C6-3D6F-454B-BED9-29C5A296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2633"/>
                </a:solidFill>
              </a:defRPr>
            </a:lvl1pPr>
          </a:lstStyle>
          <a:p>
            <a:r>
              <a:rPr lang="fr-FR" dirty="0"/>
              <a:t>Titre de la section // Diffusion restreinte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45011776-367C-47F2-8F4A-D6E5AAFCBC0C}"/>
              </a:ext>
            </a:extLst>
          </p:cNvPr>
          <p:cNvSpPr txBox="1">
            <a:spLocks/>
          </p:cNvSpPr>
          <p:nvPr userDrawn="1"/>
        </p:nvSpPr>
        <p:spPr>
          <a:xfrm>
            <a:off x="339337" y="2551405"/>
            <a:ext cx="2125489" cy="3035387"/>
          </a:xfrm>
          <a:prstGeom prst="rect">
            <a:avLst/>
          </a:prstGeom>
          <a:solidFill>
            <a:srgbClr val="262633">
              <a:alpha val="10000"/>
            </a:srgbClr>
          </a:solidFill>
        </p:spPr>
        <p:txBody>
          <a:bodyPr lIns="216000" tIns="1080000" rIns="216000" bIns="21600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A025C6D-E228-4FC3-B9C6-D42674A99728}"/>
              </a:ext>
            </a:extLst>
          </p:cNvPr>
          <p:cNvSpPr txBox="1"/>
          <p:nvPr userDrawn="1"/>
        </p:nvSpPr>
        <p:spPr>
          <a:xfrm>
            <a:off x="468420" y="2784450"/>
            <a:ext cx="1996406" cy="1338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600" dirty="0">
                <a:latin typeface="Kyrial Sans Pro Regular" panose="020B0000000000000000" pitchFamily="34" charset="0"/>
                <a:cs typeface="Rubik Light" panose="020B0604020202020204" charset="-79"/>
              </a:rPr>
              <a:t>Un simplicité d'utilisation permettant une </a:t>
            </a:r>
            <a:r>
              <a:rPr lang="fr-FR" sz="1600" dirty="0">
                <a:solidFill>
                  <a:srgbClr val="87ADE8"/>
                </a:solidFill>
                <a:latin typeface="Kyrial Sans Pro Regular" panose="020B0000000000000000" pitchFamily="34" charset="0"/>
                <a:cs typeface="Rubik Light" panose="020B0604020202020204" charset="-79"/>
              </a:rPr>
              <a:t>prise en main immédiate </a:t>
            </a:r>
            <a:r>
              <a:rPr lang="fr-FR" sz="1600" dirty="0">
                <a:latin typeface="Kyrial Sans Pro Regular" panose="020B0000000000000000" pitchFamily="34" charset="0"/>
                <a:cs typeface="Rubik Light" panose="020B0604020202020204" charset="-79"/>
              </a:rPr>
              <a:t>et sans formation.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4B10F689-9806-4961-83AE-617405BBE8C3}"/>
              </a:ext>
            </a:extLst>
          </p:cNvPr>
          <p:cNvSpPr txBox="1">
            <a:spLocks/>
          </p:cNvSpPr>
          <p:nvPr userDrawn="1"/>
        </p:nvSpPr>
        <p:spPr>
          <a:xfrm>
            <a:off x="343668" y="2502844"/>
            <a:ext cx="2125490" cy="53398"/>
          </a:xfrm>
          <a:prstGeom prst="rect">
            <a:avLst/>
          </a:prstGeom>
          <a:solidFill>
            <a:srgbClr val="262633"/>
          </a:solidFill>
        </p:spPr>
        <p:txBody>
          <a:bodyPr lIns="216000" tIns="216000" rIns="216000" bIns="21600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Kyrial Sans Pro Bold" panose="020B0000000000000000" pitchFamily="34" charset="0"/>
              </a:rPr>
              <a:t> 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346D5A1E-4049-4A98-BEB7-EF0206ECE0D6}"/>
              </a:ext>
            </a:extLst>
          </p:cNvPr>
          <p:cNvSpPr txBox="1">
            <a:spLocks/>
          </p:cNvSpPr>
          <p:nvPr userDrawn="1"/>
        </p:nvSpPr>
        <p:spPr>
          <a:xfrm>
            <a:off x="2707355" y="2549026"/>
            <a:ext cx="2125489" cy="3035387"/>
          </a:xfrm>
          <a:prstGeom prst="rect">
            <a:avLst/>
          </a:prstGeom>
          <a:solidFill>
            <a:srgbClr val="262633">
              <a:alpha val="10000"/>
            </a:srgbClr>
          </a:solidFill>
        </p:spPr>
        <p:txBody>
          <a:bodyPr lIns="216000" tIns="1080000" rIns="216000" bIns="21600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FB5185-F0A6-44E8-932A-E6212AA4B9AC}"/>
              </a:ext>
            </a:extLst>
          </p:cNvPr>
          <p:cNvSpPr txBox="1"/>
          <p:nvPr userDrawn="1"/>
        </p:nvSpPr>
        <p:spPr>
          <a:xfrm>
            <a:off x="2776721" y="2784450"/>
            <a:ext cx="199640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dirty="0">
                <a:latin typeface="Kyrial Sans Pro Regular" panose="020B0000000000000000" pitchFamily="34" charset="0"/>
                <a:cs typeface="Rubik Light" panose="020B0604020202020204" charset="-79"/>
              </a:rPr>
              <a:t>Une assistance et un support technique </a:t>
            </a:r>
            <a:r>
              <a:rPr lang="fr-FR" sz="1600" dirty="0">
                <a:solidFill>
                  <a:srgbClr val="87ADE8"/>
                </a:solidFill>
                <a:latin typeface="Kyrial Sans Pro Regular" panose="020B0000000000000000" pitchFamily="34" charset="0"/>
                <a:cs typeface="Rubik Light" panose="020B0604020202020204" charset="-79"/>
              </a:rPr>
              <a:t>disponible 24/7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8C8924FF-85F7-4A04-9EA1-99DE6EA741D6}"/>
              </a:ext>
            </a:extLst>
          </p:cNvPr>
          <p:cNvSpPr txBox="1">
            <a:spLocks/>
          </p:cNvSpPr>
          <p:nvPr userDrawn="1"/>
        </p:nvSpPr>
        <p:spPr>
          <a:xfrm>
            <a:off x="2711686" y="2500465"/>
            <a:ext cx="2125490" cy="53398"/>
          </a:xfrm>
          <a:prstGeom prst="rect">
            <a:avLst/>
          </a:prstGeom>
          <a:solidFill>
            <a:srgbClr val="262633"/>
          </a:solidFill>
        </p:spPr>
        <p:txBody>
          <a:bodyPr lIns="216000" tIns="216000" rIns="216000" bIns="21600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Kyrial Sans Pro Bold" panose="020B0000000000000000" pitchFamily="34" charset="0"/>
              </a:rPr>
              <a:t> 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1C7E235-63E7-4EF9-B83D-E47AD74AF2C8}"/>
              </a:ext>
            </a:extLst>
          </p:cNvPr>
          <p:cNvSpPr txBox="1">
            <a:spLocks/>
          </p:cNvSpPr>
          <p:nvPr userDrawn="1"/>
        </p:nvSpPr>
        <p:spPr>
          <a:xfrm>
            <a:off x="5066710" y="2548769"/>
            <a:ext cx="2125489" cy="3035387"/>
          </a:xfrm>
          <a:prstGeom prst="rect">
            <a:avLst/>
          </a:prstGeom>
          <a:solidFill>
            <a:srgbClr val="262633">
              <a:alpha val="10000"/>
            </a:srgbClr>
          </a:solidFill>
        </p:spPr>
        <p:txBody>
          <a:bodyPr lIns="216000" tIns="1080000" rIns="216000" bIns="21600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8BE34D-D93D-43B3-BC2F-AA03907B3145}"/>
              </a:ext>
            </a:extLst>
          </p:cNvPr>
          <p:cNvSpPr txBox="1"/>
          <p:nvPr userDrawn="1"/>
        </p:nvSpPr>
        <p:spPr>
          <a:xfrm>
            <a:off x="5136076" y="2784450"/>
            <a:ext cx="192279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dirty="0">
                <a:latin typeface="Kyrial Sans Pro Regular" panose="020B0000000000000000" pitchFamily="34" charset="0"/>
                <a:cs typeface="Rubik Light" panose="020B0604020202020204" charset="-79"/>
              </a:rPr>
              <a:t>Une solution développée et </a:t>
            </a:r>
            <a:r>
              <a:rPr lang="fr-FR" sz="1600" dirty="0">
                <a:solidFill>
                  <a:srgbClr val="87ADE8"/>
                </a:solidFill>
                <a:latin typeface="Kyrial Sans Pro Regular" panose="020B0000000000000000" pitchFamily="34" charset="0"/>
                <a:cs typeface="Rubik Light" panose="020B0604020202020204" charset="-79"/>
              </a:rPr>
              <a:t>maîtrisée à 100% par notre R&amp;D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25D28894-D6FF-4D72-9368-B7708E419250}"/>
              </a:ext>
            </a:extLst>
          </p:cNvPr>
          <p:cNvSpPr txBox="1">
            <a:spLocks/>
          </p:cNvSpPr>
          <p:nvPr userDrawn="1"/>
        </p:nvSpPr>
        <p:spPr>
          <a:xfrm>
            <a:off x="5071041" y="2500208"/>
            <a:ext cx="2125490" cy="53398"/>
          </a:xfrm>
          <a:prstGeom prst="rect">
            <a:avLst/>
          </a:prstGeom>
          <a:solidFill>
            <a:srgbClr val="262633"/>
          </a:solidFill>
        </p:spPr>
        <p:txBody>
          <a:bodyPr lIns="216000" tIns="216000" rIns="216000" bIns="21600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Kyrial Sans Pro Bold" panose="020B0000000000000000" pitchFamily="34" charset="0"/>
              </a:rPr>
              <a:t> 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73DD5A3B-7799-412D-9CE2-D6A1611D54C0}"/>
              </a:ext>
            </a:extLst>
          </p:cNvPr>
          <p:cNvSpPr txBox="1">
            <a:spLocks/>
          </p:cNvSpPr>
          <p:nvPr userDrawn="1"/>
        </p:nvSpPr>
        <p:spPr>
          <a:xfrm>
            <a:off x="7375010" y="2549995"/>
            <a:ext cx="2125489" cy="3035387"/>
          </a:xfrm>
          <a:prstGeom prst="rect">
            <a:avLst/>
          </a:prstGeom>
          <a:solidFill>
            <a:srgbClr val="262633">
              <a:alpha val="10000"/>
            </a:srgbClr>
          </a:solidFill>
        </p:spPr>
        <p:txBody>
          <a:bodyPr lIns="216000" tIns="1080000" rIns="216000" bIns="21600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A52CCF2-A462-4BE6-B0B7-7F0502F0DCFE}"/>
              </a:ext>
            </a:extLst>
          </p:cNvPr>
          <p:cNvSpPr txBox="1"/>
          <p:nvPr userDrawn="1"/>
        </p:nvSpPr>
        <p:spPr>
          <a:xfrm>
            <a:off x="7444376" y="2784450"/>
            <a:ext cx="199640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dirty="0">
                <a:latin typeface="Kyrial Sans Pro Regular" panose="020B0000000000000000" pitchFamily="34" charset="0"/>
                <a:cs typeface="Rubik Light" panose="020B0604020202020204" charset="-79"/>
              </a:rPr>
              <a:t>Un </a:t>
            </a:r>
            <a:r>
              <a:rPr lang="fr-FR" sz="1600" dirty="0">
                <a:solidFill>
                  <a:srgbClr val="87ADE8"/>
                </a:solidFill>
                <a:latin typeface="Kyrial Sans Pro Regular" panose="020B0000000000000000" pitchFamily="34" charset="0"/>
                <a:cs typeface="Rubik Light" panose="020B0604020202020204" charset="-79"/>
              </a:rPr>
              <a:t>accompagnement personnalisé </a:t>
            </a:r>
            <a:r>
              <a:rPr lang="fr-FR" sz="1600" dirty="0">
                <a:latin typeface="Kyrial Sans Pro Regular" panose="020B0000000000000000" pitchFamily="34" charset="0"/>
                <a:cs typeface="Rubik Light" panose="020B0604020202020204" charset="-79"/>
              </a:rPr>
              <a:t>par une  équipe d’experts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CA25DCCA-F05B-4712-B6B7-B501A877565C}"/>
              </a:ext>
            </a:extLst>
          </p:cNvPr>
          <p:cNvSpPr txBox="1">
            <a:spLocks/>
          </p:cNvSpPr>
          <p:nvPr userDrawn="1"/>
        </p:nvSpPr>
        <p:spPr>
          <a:xfrm>
            <a:off x="7379341" y="2501434"/>
            <a:ext cx="2125490" cy="53398"/>
          </a:xfrm>
          <a:prstGeom prst="rect">
            <a:avLst/>
          </a:prstGeom>
          <a:solidFill>
            <a:srgbClr val="262633"/>
          </a:solidFill>
        </p:spPr>
        <p:txBody>
          <a:bodyPr lIns="216000" tIns="216000" rIns="216000" bIns="21600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Kyrial Sans Pro Bold" panose="020B0000000000000000" pitchFamily="34" charset="0"/>
              </a:rPr>
              <a:t> 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C8E19366-C623-4B81-AA42-687B0E33D9C9}"/>
              </a:ext>
            </a:extLst>
          </p:cNvPr>
          <p:cNvSpPr txBox="1">
            <a:spLocks/>
          </p:cNvSpPr>
          <p:nvPr userDrawn="1"/>
        </p:nvSpPr>
        <p:spPr>
          <a:xfrm>
            <a:off x="9734365" y="2548769"/>
            <a:ext cx="2125489" cy="3035387"/>
          </a:xfrm>
          <a:prstGeom prst="rect">
            <a:avLst/>
          </a:prstGeom>
          <a:solidFill>
            <a:srgbClr val="262633">
              <a:alpha val="10000"/>
            </a:srgbClr>
          </a:solidFill>
        </p:spPr>
        <p:txBody>
          <a:bodyPr lIns="216000" tIns="1080000" rIns="216000" bIns="21600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7704D06-5312-4021-B872-3FBE5EB1C3EB}"/>
              </a:ext>
            </a:extLst>
          </p:cNvPr>
          <p:cNvSpPr txBox="1"/>
          <p:nvPr userDrawn="1"/>
        </p:nvSpPr>
        <p:spPr>
          <a:xfrm>
            <a:off x="9865886" y="2784450"/>
            <a:ext cx="1862445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dirty="0">
                <a:latin typeface="Kyrial Sans Pro Regular" panose="020B0000000000000000" pitchFamily="34" charset="0"/>
                <a:cs typeface="Rubik Light" panose="020B0604020202020204" charset="-79"/>
              </a:rPr>
              <a:t>Un hébergement sécurisé de vos données dans des </a:t>
            </a:r>
            <a:r>
              <a:rPr lang="fr-FR" sz="1600" dirty="0">
                <a:solidFill>
                  <a:srgbClr val="87ADE8"/>
                </a:solidFill>
                <a:latin typeface="Kyrial Sans Pro Regular" panose="020B0000000000000000" pitchFamily="34" charset="0"/>
                <a:cs typeface="Rubik Light" panose="020B0604020202020204" charset="-79"/>
              </a:rPr>
              <a:t>Datacenters basés en France</a:t>
            </a:r>
            <a:r>
              <a:rPr lang="fr-FR" sz="1600" dirty="0">
                <a:latin typeface="Kyrial Sans Pro Regular" panose="020B0000000000000000" pitchFamily="34" charset="0"/>
                <a:cs typeface="Rubik Light" panose="020B0604020202020204" charset="-79"/>
              </a:rPr>
              <a:t>, le cadre le plus protecteur pour les données d’entreprise. 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1DE8A41A-D16F-4971-8E8D-D1B4A74DF39C}"/>
              </a:ext>
            </a:extLst>
          </p:cNvPr>
          <p:cNvSpPr txBox="1">
            <a:spLocks/>
          </p:cNvSpPr>
          <p:nvPr userDrawn="1"/>
        </p:nvSpPr>
        <p:spPr>
          <a:xfrm>
            <a:off x="9738696" y="2500208"/>
            <a:ext cx="2125490" cy="53398"/>
          </a:xfrm>
          <a:prstGeom prst="rect">
            <a:avLst/>
          </a:prstGeom>
          <a:solidFill>
            <a:srgbClr val="262633"/>
          </a:solidFill>
        </p:spPr>
        <p:txBody>
          <a:bodyPr lIns="216000" tIns="216000" rIns="216000" bIns="21600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60338" indent="-160338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Calibri Light" panose="020F0302020204030204" pitchFamily="34" charset="0"/>
              <a:buChar char="●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03213" indent="-141288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Rubik" pitchFamily="2" charset="-79"/>
              <a:buChar char="−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Kyrial Sans Pro Bold" panose="020B0000000000000000" pitchFamily="34" charset="0"/>
              </a:rPr>
              <a:t> 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F345F8D4-E99C-47A9-BA68-760CE0346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149" y="4773211"/>
            <a:ext cx="659626" cy="64428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D76820D7-CE32-43A8-BB64-3A2C47C687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2573" y="4914254"/>
            <a:ext cx="418367" cy="488094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F1AB44DD-36DA-4E40-818B-8DD7E07E6F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2538" y="4877997"/>
            <a:ext cx="521565" cy="506224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6D4F9BCD-2681-407D-8B26-8A18949D2F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3958" y="4721057"/>
            <a:ext cx="674964" cy="674964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088E2142-3F33-42F9-9CBA-DCB3A6D26B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6035" y="4858171"/>
            <a:ext cx="570501" cy="5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">
    <p:bg>
      <p:bgPr>
        <a:gradFill>
          <a:gsLst>
            <a:gs pos="100000">
              <a:srgbClr val="DF803B"/>
            </a:gs>
            <a:gs pos="0">
              <a:srgbClr val="70BEDB"/>
            </a:gs>
            <a:gs pos="50000">
              <a:srgbClr val="8DC09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1F719-BBD9-4C21-BA0B-E5A38957F4CB}"/>
              </a:ext>
            </a:extLst>
          </p:cNvPr>
          <p:cNvSpPr/>
          <p:nvPr userDrawn="1"/>
        </p:nvSpPr>
        <p:spPr>
          <a:xfrm>
            <a:off x="0" y="90000"/>
            <a:ext cx="12192000" cy="67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Kyrial Sans Pro Regular" panose="020B0000000000000000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5F57DC8-5C2F-42FC-9F74-48A721643FA5}"/>
              </a:ext>
            </a:extLst>
          </p:cNvPr>
          <p:cNvGrpSpPr/>
          <p:nvPr userDrawn="1"/>
        </p:nvGrpSpPr>
        <p:grpSpPr>
          <a:xfrm>
            <a:off x="717550" y="1183699"/>
            <a:ext cx="2125583" cy="443194"/>
            <a:chOff x="1463675" y="2463800"/>
            <a:chExt cx="9258301" cy="1930401"/>
          </a:xfrm>
          <a:solidFill>
            <a:schemeClr val="bg1"/>
          </a:solidFill>
        </p:grpSpPr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80FE8475-DF26-4F2A-8142-08A5DA981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6088" y="2463800"/>
              <a:ext cx="1438275" cy="1930400"/>
            </a:xfrm>
            <a:custGeom>
              <a:avLst/>
              <a:gdLst>
                <a:gd name="T0" fmla="*/ 381 w 382"/>
                <a:gd name="T1" fmla="*/ 0 h 510"/>
                <a:gd name="T2" fmla="*/ 286 w 382"/>
                <a:gd name="T3" fmla="*/ 0 h 510"/>
                <a:gd name="T4" fmla="*/ 286 w 382"/>
                <a:gd name="T5" fmla="*/ 188 h 510"/>
                <a:gd name="T6" fmla="*/ 177 w 382"/>
                <a:gd name="T7" fmla="*/ 147 h 510"/>
                <a:gd name="T8" fmla="*/ 0 w 382"/>
                <a:gd name="T9" fmla="*/ 332 h 510"/>
                <a:gd name="T10" fmla="*/ 167 w 382"/>
                <a:gd name="T11" fmla="*/ 510 h 510"/>
                <a:gd name="T12" fmla="*/ 286 w 382"/>
                <a:gd name="T13" fmla="*/ 457 h 510"/>
                <a:gd name="T14" fmla="*/ 288 w 382"/>
                <a:gd name="T15" fmla="*/ 501 h 510"/>
                <a:gd name="T16" fmla="*/ 382 w 382"/>
                <a:gd name="T17" fmla="*/ 501 h 510"/>
                <a:gd name="T18" fmla="*/ 381 w 382"/>
                <a:gd name="T19" fmla="*/ 403 h 510"/>
                <a:gd name="T20" fmla="*/ 381 w 382"/>
                <a:gd name="T21" fmla="*/ 0 h 510"/>
                <a:gd name="T22" fmla="*/ 193 w 382"/>
                <a:gd name="T23" fmla="*/ 435 h 510"/>
                <a:gd name="T24" fmla="*/ 98 w 382"/>
                <a:gd name="T25" fmla="*/ 329 h 510"/>
                <a:gd name="T26" fmla="*/ 194 w 382"/>
                <a:gd name="T27" fmla="*/ 222 h 510"/>
                <a:gd name="T28" fmla="*/ 288 w 382"/>
                <a:gd name="T29" fmla="*/ 328 h 510"/>
                <a:gd name="T30" fmla="*/ 193 w 382"/>
                <a:gd name="T31" fmla="*/ 435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2" h="510">
                  <a:moveTo>
                    <a:pt x="381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188"/>
                    <a:pt x="286" y="188"/>
                    <a:pt x="286" y="188"/>
                  </a:cubicBezTo>
                  <a:cubicBezTo>
                    <a:pt x="276" y="174"/>
                    <a:pt x="248" y="147"/>
                    <a:pt x="177" y="147"/>
                  </a:cubicBezTo>
                  <a:cubicBezTo>
                    <a:pt x="90" y="147"/>
                    <a:pt x="0" y="216"/>
                    <a:pt x="0" y="332"/>
                  </a:cubicBezTo>
                  <a:cubicBezTo>
                    <a:pt x="0" y="438"/>
                    <a:pt x="70" y="510"/>
                    <a:pt x="167" y="510"/>
                  </a:cubicBezTo>
                  <a:cubicBezTo>
                    <a:pt x="241" y="510"/>
                    <a:pt x="267" y="484"/>
                    <a:pt x="286" y="457"/>
                  </a:cubicBezTo>
                  <a:cubicBezTo>
                    <a:pt x="286" y="472"/>
                    <a:pt x="287" y="489"/>
                    <a:pt x="288" y="501"/>
                  </a:cubicBezTo>
                  <a:cubicBezTo>
                    <a:pt x="382" y="501"/>
                    <a:pt x="382" y="501"/>
                    <a:pt x="382" y="501"/>
                  </a:cubicBezTo>
                  <a:cubicBezTo>
                    <a:pt x="381" y="468"/>
                    <a:pt x="381" y="435"/>
                    <a:pt x="381" y="403"/>
                  </a:cubicBezTo>
                  <a:lnTo>
                    <a:pt x="381" y="0"/>
                  </a:lnTo>
                  <a:close/>
                  <a:moveTo>
                    <a:pt x="193" y="435"/>
                  </a:moveTo>
                  <a:cubicBezTo>
                    <a:pt x="131" y="435"/>
                    <a:pt x="98" y="387"/>
                    <a:pt x="98" y="329"/>
                  </a:cubicBezTo>
                  <a:cubicBezTo>
                    <a:pt x="98" y="274"/>
                    <a:pt x="129" y="222"/>
                    <a:pt x="194" y="222"/>
                  </a:cubicBezTo>
                  <a:cubicBezTo>
                    <a:pt x="264" y="222"/>
                    <a:pt x="288" y="264"/>
                    <a:pt x="288" y="328"/>
                  </a:cubicBezTo>
                  <a:cubicBezTo>
                    <a:pt x="288" y="393"/>
                    <a:pt x="258" y="435"/>
                    <a:pt x="193" y="4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Kyrial Sans Pro Regular" panose="020B0000000000000000" pitchFamily="34" charset="0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1A8C7A60-5052-48A9-AF66-204D6F168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3016250"/>
              <a:ext cx="871538" cy="1344613"/>
            </a:xfrm>
            <a:custGeom>
              <a:avLst/>
              <a:gdLst>
                <a:gd name="T0" fmla="*/ 96 w 231"/>
                <a:gd name="T1" fmla="*/ 82 h 355"/>
                <a:gd name="T2" fmla="*/ 93 w 231"/>
                <a:gd name="T3" fmla="*/ 10 h 355"/>
                <a:gd name="T4" fmla="*/ 0 w 231"/>
                <a:gd name="T5" fmla="*/ 10 h 355"/>
                <a:gd name="T6" fmla="*/ 1 w 231"/>
                <a:gd name="T7" fmla="*/ 104 h 355"/>
                <a:gd name="T8" fmla="*/ 1 w 231"/>
                <a:gd name="T9" fmla="*/ 355 h 355"/>
                <a:gd name="T10" fmla="*/ 96 w 231"/>
                <a:gd name="T11" fmla="*/ 355 h 355"/>
                <a:gd name="T12" fmla="*/ 96 w 231"/>
                <a:gd name="T13" fmla="*/ 223 h 355"/>
                <a:gd name="T14" fmla="*/ 231 w 231"/>
                <a:gd name="T15" fmla="*/ 89 h 355"/>
                <a:gd name="T16" fmla="*/ 231 w 231"/>
                <a:gd name="T17" fmla="*/ 1 h 355"/>
                <a:gd name="T18" fmla="*/ 96 w 231"/>
                <a:gd name="T19" fmla="*/ 8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355">
                  <a:moveTo>
                    <a:pt x="96" y="82"/>
                  </a:moveTo>
                  <a:cubicBezTo>
                    <a:pt x="96" y="59"/>
                    <a:pt x="95" y="22"/>
                    <a:pt x="9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41"/>
                    <a:pt x="1" y="73"/>
                    <a:pt x="1" y="104"/>
                  </a:cubicBezTo>
                  <a:cubicBezTo>
                    <a:pt x="1" y="355"/>
                    <a:pt x="1" y="355"/>
                    <a:pt x="1" y="355"/>
                  </a:cubicBezTo>
                  <a:cubicBezTo>
                    <a:pt x="96" y="355"/>
                    <a:pt x="96" y="355"/>
                    <a:pt x="96" y="35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124"/>
                    <a:pt x="153" y="88"/>
                    <a:pt x="231" y="89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161" y="0"/>
                    <a:pt x="116" y="34"/>
                    <a:pt x="9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Kyrial Sans Pro Regular" panose="020B0000000000000000" pitchFamily="34" charset="0"/>
              </a:endParaRPr>
            </a:p>
          </p:txBody>
        </p:sp>
        <p:sp>
          <p:nvSpPr>
            <p:cNvPr id="23" name="Rectangle 26">
              <a:extLst>
                <a:ext uri="{FF2B5EF4-FFF2-40B4-BE49-F238E27FC236}">
                  <a16:creationId xmlns:a16="http://schemas.microsoft.com/office/drawing/2014/main" id="{3434C48D-CC6A-4EEE-AC4B-127F378F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450" y="3054350"/>
              <a:ext cx="358775" cy="1306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Kyrial Sans Pro Regular" panose="020B0000000000000000" pitchFamily="34" charset="0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719CCE87-8A93-447A-BBCF-FE0667EB7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450" y="2463800"/>
              <a:ext cx="358775" cy="317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Kyrial Sans Pro Regular" panose="020B0000000000000000" pitchFamily="34" charset="0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0EBC0648-8ED5-4BF3-988F-FB7492106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3054350"/>
              <a:ext cx="1492250" cy="1306513"/>
            </a:xfrm>
            <a:custGeom>
              <a:avLst/>
              <a:gdLst>
                <a:gd name="T0" fmla="*/ 202 w 396"/>
                <a:gd name="T1" fmla="*/ 261 h 345"/>
                <a:gd name="T2" fmla="*/ 201 w 396"/>
                <a:gd name="T3" fmla="*/ 261 h 345"/>
                <a:gd name="T4" fmla="*/ 103 w 396"/>
                <a:gd name="T5" fmla="*/ 0 h 345"/>
                <a:gd name="T6" fmla="*/ 0 w 396"/>
                <a:gd name="T7" fmla="*/ 0 h 345"/>
                <a:gd name="T8" fmla="*/ 145 w 396"/>
                <a:gd name="T9" fmla="*/ 345 h 345"/>
                <a:gd name="T10" fmla="*/ 251 w 396"/>
                <a:gd name="T11" fmla="*/ 345 h 345"/>
                <a:gd name="T12" fmla="*/ 396 w 396"/>
                <a:gd name="T13" fmla="*/ 0 h 345"/>
                <a:gd name="T14" fmla="*/ 299 w 396"/>
                <a:gd name="T15" fmla="*/ 0 h 345"/>
                <a:gd name="T16" fmla="*/ 202 w 396"/>
                <a:gd name="T17" fmla="*/ 26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345">
                  <a:moveTo>
                    <a:pt x="202" y="261"/>
                  </a:moveTo>
                  <a:cubicBezTo>
                    <a:pt x="201" y="261"/>
                    <a:pt x="201" y="261"/>
                    <a:pt x="201" y="261"/>
                  </a:cubicBezTo>
                  <a:cubicBezTo>
                    <a:pt x="189" y="221"/>
                    <a:pt x="145" y="116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251" y="345"/>
                    <a:pt x="251" y="345"/>
                    <a:pt x="251" y="34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37" y="159"/>
                    <a:pt x="214" y="223"/>
                    <a:pt x="202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Kyrial Sans Pro Regular" panose="020B0000000000000000" pitchFamily="34" charset="0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3EC5C66-ABF2-4548-865B-00F291D18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0213" y="3021013"/>
              <a:ext cx="1401763" cy="1373188"/>
            </a:xfrm>
            <a:custGeom>
              <a:avLst/>
              <a:gdLst>
                <a:gd name="T0" fmla="*/ 372 w 372"/>
                <a:gd name="T1" fmla="*/ 181 h 363"/>
                <a:gd name="T2" fmla="*/ 187 w 372"/>
                <a:gd name="T3" fmla="*/ 0 h 363"/>
                <a:gd name="T4" fmla="*/ 0 w 372"/>
                <a:gd name="T5" fmla="*/ 182 h 363"/>
                <a:gd name="T6" fmla="*/ 188 w 372"/>
                <a:gd name="T7" fmla="*/ 363 h 363"/>
                <a:gd name="T8" fmla="*/ 368 w 372"/>
                <a:gd name="T9" fmla="*/ 251 h 363"/>
                <a:gd name="T10" fmla="*/ 273 w 372"/>
                <a:gd name="T11" fmla="*/ 251 h 363"/>
                <a:gd name="T12" fmla="*/ 190 w 372"/>
                <a:gd name="T13" fmla="*/ 291 h 363"/>
                <a:gd name="T14" fmla="*/ 95 w 372"/>
                <a:gd name="T15" fmla="*/ 204 h 363"/>
                <a:gd name="T16" fmla="*/ 372 w 372"/>
                <a:gd name="T17" fmla="*/ 204 h 363"/>
                <a:gd name="T18" fmla="*/ 372 w 372"/>
                <a:gd name="T19" fmla="*/ 181 h 363"/>
                <a:gd name="T20" fmla="*/ 96 w 372"/>
                <a:gd name="T21" fmla="*/ 144 h 363"/>
                <a:gd name="T22" fmla="*/ 187 w 372"/>
                <a:gd name="T23" fmla="*/ 68 h 363"/>
                <a:gd name="T24" fmla="*/ 275 w 372"/>
                <a:gd name="T25" fmla="*/ 144 h 363"/>
                <a:gd name="T26" fmla="*/ 96 w 372"/>
                <a:gd name="T27" fmla="*/ 14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2" h="363">
                  <a:moveTo>
                    <a:pt x="372" y="181"/>
                  </a:moveTo>
                  <a:cubicBezTo>
                    <a:pt x="372" y="93"/>
                    <a:pt x="320" y="0"/>
                    <a:pt x="187" y="0"/>
                  </a:cubicBezTo>
                  <a:cubicBezTo>
                    <a:pt x="67" y="0"/>
                    <a:pt x="0" y="83"/>
                    <a:pt x="0" y="182"/>
                  </a:cubicBezTo>
                  <a:cubicBezTo>
                    <a:pt x="0" y="271"/>
                    <a:pt x="53" y="363"/>
                    <a:pt x="188" y="363"/>
                  </a:cubicBezTo>
                  <a:cubicBezTo>
                    <a:pt x="297" y="363"/>
                    <a:pt x="348" y="309"/>
                    <a:pt x="368" y="251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58" y="276"/>
                    <a:pt x="235" y="291"/>
                    <a:pt x="190" y="291"/>
                  </a:cubicBezTo>
                  <a:cubicBezTo>
                    <a:pt x="133" y="291"/>
                    <a:pt x="98" y="254"/>
                    <a:pt x="95" y="204"/>
                  </a:cubicBezTo>
                  <a:cubicBezTo>
                    <a:pt x="372" y="204"/>
                    <a:pt x="372" y="204"/>
                    <a:pt x="372" y="204"/>
                  </a:cubicBezTo>
                  <a:cubicBezTo>
                    <a:pt x="372" y="195"/>
                    <a:pt x="372" y="189"/>
                    <a:pt x="372" y="181"/>
                  </a:cubicBezTo>
                  <a:close/>
                  <a:moveTo>
                    <a:pt x="96" y="144"/>
                  </a:moveTo>
                  <a:cubicBezTo>
                    <a:pt x="101" y="103"/>
                    <a:pt x="126" y="68"/>
                    <a:pt x="187" y="68"/>
                  </a:cubicBezTo>
                  <a:cubicBezTo>
                    <a:pt x="256" y="68"/>
                    <a:pt x="273" y="113"/>
                    <a:pt x="275" y="144"/>
                  </a:cubicBezTo>
                  <a:lnTo>
                    <a:pt x="96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Kyrial Sans Pro Regular" panose="020B0000000000000000" pitchFamily="34" charset="0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3CFBF733-CC40-4AF8-B040-4DE38EF1A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3675" y="2952750"/>
              <a:ext cx="2562225" cy="1441450"/>
            </a:xfrm>
            <a:custGeom>
              <a:avLst/>
              <a:gdLst>
                <a:gd name="T0" fmla="*/ 490 w 680"/>
                <a:gd name="T1" fmla="*/ 0 h 381"/>
                <a:gd name="T2" fmla="*/ 347 w 680"/>
                <a:gd name="T3" fmla="*/ 64 h 381"/>
                <a:gd name="T4" fmla="*/ 340 w 680"/>
                <a:gd name="T5" fmla="*/ 72 h 381"/>
                <a:gd name="T6" fmla="*/ 332 w 680"/>
                <a:gd name="T7" fmla="*/ 64 h 381"/>
                <a:gd name="T8" fmla="*/ 190 w 680"/>
                <a:gd name="T9" fmla="*/ 0 h 381"/>
                <a:gd name="T10" fmla="*/ 0 w 680"/>
                <a:gd name="T11" fmla="*/ 191 h 381"/>
                <a:gd name="T12" fmla="*/ 190 w 680"/>
                <a:gd name="T13" fmla="*/ 381 h 381"/>
                <a:gd name="T14" fmla="*/ 332 w 680"/>
                <a:gd name="T15" fmla="*/ 317 h 381"/>
                <a:gd name="T16" fmla="*/ 340 w 680"/>
                <a:gd name="T17" fmla="*/ 310 h 381"/>
                <a:gd name="T18" fmla="*/ 347 w 680"/>
                <a:gd name="T19" fmla="*/ 317 h 381"/>
                <a:gd name="T20" fmla="*/ 490 w 680"/>
                <a:gd name="T21" fmla="*/ 381 h 381"/>
                <a:gd name="T22" fmla="*/ 680 w 680"/>
                <a:gd name="T23" fmla="*/ 191 h 381"/>
                <a:gd name="T24" fmla="*/ 490 w 680"/>
                <a:gd name="T25" fmla="*/ 0 h 381"/>
                <a:gd name="T26" fmla="*/ 270 w 680"/>
                <a:gd name="T27" fmla="*/ 262 h 381"/>
                <a:gd name="T28" fmla="*/ 191 w 680"/>
                <a:gd name="T29" fmla="*/ 297 h 381"/>
                <a:gd name="T30" fmla="*/ 85 w 680"/>
                <a:gd name="T31" fmla="*/ 192 h 381"/>
                <a:gd name="T32" fmla="*/ 191 w 680"/>
                <a:gd name="T33" fmla="*/ 86 h 381"/>
                <a:gd name="T34" fmla="*/ 270 w 680"/>
                <a:gd name="T35" fmla="*/ 121 h 381"/>
                <a:gd name="T36" fmla="*/ 332 w 680"/>
                <a:gd name="T37" fmla="*/ 192 h 381"/>
                <a:gd name="T38" fmla="*/ 270 w 680"/>
                <a:gd name="T39" fmla="*/ 262 h 381"/>
                <a:gd name="T40" fmla="*/ 489 w 680"/>
                <a:gd name="T41" fmla="*/ 297 h 381"/>
                <a:gd name="T42" fmla="*/ 410 w 680"/>
                <a:gd name="T43" fmla="*/ 262 h 381"/>
                <a:gd name="T44" fmla="*/ 348 w 680"/>
                <a:gd name="T45" fmla="*/ 192 h 381"/>
                <a:gd name="T46" fmla="*/ 410 w 680"/>
                <a:gd name="T47" fmla="*/ 121 h 381"/>
                <a:gd name="T48" fmla="*/ 489 w 680"/>
                <a:gd name="T49" fmla="*/ 86 h 381"/>
                <a:gd name="T50" fmla="*/ 595 w 680"/>
                <a:gd name="T51" fmla="*/ 192 h 381"/>
                <a:gd name="T52" fmla="*/ 489 w 680"/>
                <a:gd name="T53" fmla="*/ 297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0" h="381">
                  <a:moveTo>
                    <a:pt x="490" y="0"/>
                  </a:moveTo>
                  <a:cubicBezTo>
                    <a:pt x="433" y="0"/>
                    <a:pt x="382" y="25"/>
                    <a:pt x="347" y="64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297" y="25"/>
                    <a:pt x="247" y="0"/>
                    <a:pt x="190" y="0"/>
                  </a:cubicBezTo>
                  <a:cubicBezTo>
                    <a:pt x="85" y="0"/>
                    <a:pt x="0" y="86"/>
                    <a:pt x="0" y="191"/>
                  </a:cubicBezTo>
                  <a:cubicBezTo>
                    <a:pt x="0" y="296"/>
                    <a:pt x="85" y="381"/>
                    <a:pt x="190" y="381"/>
                  </a:cubicBezTo>
                  <a:cubicBezTo>
                    <a:pt x="247" y="381"/>
                    <a:pt x="297" y="357"/>
                    <a:pt x="332" y="317"/>
                  </a:cubicBezTo>
                  <a:cubicBezTo>
                    <a:pt x="340" y="310"/>
                    <a:pt x="340" y="310"/>
                    <a:pt x="340" y="310"/>
                  </a:cubicBezTo>
                  <a:cubicBezTo>
                    <a:pt x="347" y="317"/>
                    <a:pt x="347" y="317"/>
                    <a:pt x="347" y="317"/>
                  </a:cubicBezTo>
                  <a:cubicBezTo>
                    <a:pt x="382" y="357"/>
                    <a:pt x="433" y="381"/>
                    <a:pt x="490" y="381"/>
                  </a:cubicBezTo>
                  <a:cubicBezTo>
                    <a:pt x="595" y="381"/>
                    <a:pt x="680" y="296"/>
                    <a:pt x="680" y="191"/>
                  </a:cubicBezTo>
                  <a:cubicBezTo>
                    <a:pt x="680" y="86"/>
                    <a:pt x="595" y="0"/>
                    <a:pt x="490" y="0"/>
                  </a:cubicBezTo>
                  <a:close/>
                  <a:moveTo>
                    <a:pt x="270" y="262"/>
                  </a:moveTo>
                  <a:cubicBezTo>
                    <a:pt x="250" y="284"/>
                    <a:pt x="222" y="297"/>
                    <a:pt x="191" y="297"/>
                  </a:cubicBezTo>
                  <a:cubicBezTo>
                    <a:pt x="132" y="297"/>
                    <a:pt x="85" y="250"/>
                    <a:pt x="85" y="192"/>
                  </a:cubicBezTo>
                  <a:cubicBezTo>
                    <a:pt x="85" y="133"/>
                    <a:pt x="132" y="86"/>
                    <a:pt x="191" y="86"/>
                  </a:cubicBezTo>
                  <a:cubicBezTo>
                    <a:pt x="222" y="86"/>
                    <a:pt x="250" y="99"/>
                    <a:pt x="270" y="121"/>
                  </a:cubicBezTo>
                  <a:cubicBezTo>
                    <a:pt x="332" y="192"/>
                    <a:pt x="332" y="192"/>
                    <a:pt x="332" y="192"/>
                  </a:cubicBezTo>
                  <a:lnTo>
                    <a:pt x="270" y="262"/>
                  </a:lnTo>
                  <a:close/>
                  <a:moveTo>
                    <a:pt x="489" y="297"/>
                  </a:moveTo>
                  <a:cubicBezTo>
                    <a:pt x="458" y="297"/>
                    <a:pt x="429" y="284"/>
                    <a:pt x="410" y="262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410" y="121"/>
                    <a:pt x="410" y="121"/>
                    <a:pt x="410" y="121"/>
                  </a:cubicBezTo>
                  <a:cubicBezTo>
                    <a:pt x="429" y="99"/>
                    <a:pt x="458" y="86"/>
                    <a:pt x="489" y="86"/>
                  </a:cubicBezTo>
                  <a:cubicBezTo>
                    <a:pt x="548" y="86"/>
                    <a:pt x="595" y="133"/>
                    <a:pt x="595" y="192"/>
                  </a:cubicBezTo>
                  <a:cubicBezTo>
                    <a:pt x="595" y="250"/>
                    <a:pt x="548" y="297"/>
                    <a:pt x="489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Kyrial Sans Pro Regular" panose="020B0000000000000000" pitchFamily="34" charset="0"/>
              </a:endParaRPr>
            </a:p>
          </p:txBody>
        </p:sp>
      </p:grp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F8C4E9DE-B5A5-4477-8AAA-BA0E02CDB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5894" y="1237431"/>
            <a:ext cx="5846106" cy="4521514"/>
          </a:xfrm>
          <a:custGeom>
            <a:avLst/>
            <a:gdLst>
              <a:gd name="connsiteX0" fmla="*/ 2258246 w 5846106"/>
              <a:gd name="connsiteY0" fmla="*/ 1020281 h 4521514"/>
              <a:gd name="connsiteX1" fmla="*/ 1004645 w 5846106"/>
              <a:gd name="connsiteY1" fmla="*/ 2276969 h 4521514"/>
              <a:gd name="connsiteX2" fmla="*/ 2258246 w 5846106"/>
              <a:gd name="connsiteY2" fmla="*/ 3525445 h 4521514"/>
              <a:gd name="connsiteX3" fmla="*/ 3191602 w 5846106"/>
              <a:gd name="connsiteY3" fmla="*/ 3109287 h 4521514"/>
              <a:gd name="connsiteX4" fmla="*/ 3205985 w 5846106"/>
              <a:gd name="connsiteY4" fmla="*/ 3092967 h 4521514"/>
              <a:gd name="connsiteX5" fmla="*/ 3213988 w 5846106"/>
              <a:gd name="connsiteY5" fmla="*/ 3083886 h 4521514"/>
              <a:gd name="connsiteX6" fmla="*/ 3322158 w 5846106"/>
              <a:gd name="connsiteY6" fmla="*/ 2961152 h 4521514"/>
              <a:gd name="connsiteX7" fmla="*/ 3331901 w 5846106"/>
              <a:gd name="connsiteY7" fmla="*/ 2950097 h 4521514"/>
              <a:gd name="connsiteX8" fmla="*/ 3399112 w 5846106"/>
              <a:gd name="connsiteY8" fmla="*/ 2873837 h 4521514"/>
              <a:gd name="connsiteX9" fmla="*/ 3429970 w 5846106"/>
              <a:gd name="connsiteY9" fmla="*/ 2838824 h 4521514"/>
              <a:gd name="connsiteX10" fmla="*/ 3683022 w 5846106"/>
              <a:gd name="connsiteY10" fmla="*/ 2551700 h 4521514"/>
              <a:gd name="connsiteX11" fmla="*/ 3752275 w 5846106"/>
              <a:gd name="connsiteY11" fmla="*/ 2473122 h 4521514"/>
              <a:gd name="connsiteX12" fmla="*/ 3925150 w 5846106"/>
              <a:gd name="connsiteY12" fmla="*/ 2276969 h 4521514"/>
              <a:gd name="connsiteX13" fmla="*/ 3191602 w 5846106"/>
              <a:gd name="connsiteY13" fmla="*/ 1436439 h 4521514"/>
              <a:gd name="connsiteX14" fmla="*/ 2258246 w 5846106"/>
              <a:gd name="connsiteY14" fmla="*/ 1020281 h 4521514"/>
              <a:gd name="connsiteX15" fmla="*/ 2246682 w 5846106"/>
              <a:gd name="connsiteY15" fmla="*/ 0 h 4521514"/>
              <a:gd name="connsiteX16" fmla="*/ 3924168 w 5846106"/>
              <a:gd name="connsiteY16" fmla="*/ 758149 h 4521514"/>
              <a:gd name="connsiteX17" fmla="*/ 4019946 w 5846106"/>
              <a:gd name="connsiteY17" fmla="*/ 853942 h 4521514"/>
              <a:gd name="connsiteX18" fmla="*/ 4102042 w 5846106"/>
              <a:gd name="connsiteY18" fmla="*/ 758149 h 4521514"/>
              <a:gd name="connsiteX19" fmla="*/ 5790474 w 5846106"/>
              <a:gd name="connsiteY19" fmla="*/ 0 h 4521514"/>
              <a:gd name="connsiteX20" fmla="*/ 5846106 w 5846106"/>
              <a:gd name="connsiteY20" fmla="*/ 2847 h 4521514"/>
              <a:gd name="connsiteX21" fmla="*/ 5846106 w 5846106"/>
              <a:gd name="connsiteY21" fmla="*/ 1023577 h 4521514"/>
              <a:gd name="connsiteX22" fmla="*/ 5780065 w 5846106"/>
              <a:gd name="connsiteY22" fmla="*/ 1020281 h 4521514"/>
              <a:gd name="connsiteX23" fmla="*/ 4846708 w 5846106"/>
              <a:gd name="connsiteY23" fmla="*/ 1436439 h 4521514"/>
              <a:gd name="connsiteX24" fmla="*/ 4242284 w 5846106"/>
              <a:gd name="connsiteY24" fmla="*/ 2129015 h 4521514"/>
              <a:gd name="connsiteX25" fmla="*/ 4113160 w 5846106"/>
              <a:gd name="connsiteY25" fmla="*/ 2276969 h 4521514"/>
              <a:gd name="connsiteX26" fmla="*/ 4846708 w 5846106"/>
              <a:gd name="connsiteY26" fmla="*/ 3109287 h 4521514"/>
              <a:gd name="connsiteX27" fmla="*/ 5780065 w 5846106"/>
              <a:gd name="connsiteY27" fmla="*/ 3525445 h 4521514"/>
              <a:gd name="connsiteX28" fmla="*/ 5846106 w 5846106"/>
              <a:gd name="connsiteY28" fmla="*/ 3522150 h 4521514"/>
              <a:gd name="connsiteX29" fmla="*/ 5846106 w 5846106"/>
              <a:gd name="connsiteY29" fmla="*/ 4518697 h 4521514"/>
              <a:gd name="connsiteX30" fmla="*/ 5790474 w 5846106"/>
              <a:gd name="connsiteY30" fmla="*/ 4521514 h 4521514"/>
              <a:gd name="connsiteX31" fmla="*/ 4102042 w 5846106"/>
              <a:gd name="connsiteY31" fmla="*/ 3763367 h 4521514"/>
              <a:gd name="connsiteX32" fmla="*/ 4019946 w 5846106"/>
              <a:gd name="connsiteY32" fmla="*/ 3678521 h 4521514"/>
              <a:gd name="connsiteX33" fmla="*/ 3924168 w 5846106"/>
              <a:gd name="connsiteY33" fmla="*/ 3763367 h 4521514"/>
              <a:gd name="connsiteX34" fmla="*/ 2246682 w 5846106"/>
              <a:gd name="connsiteY34" fmla="*/ 4521514 h 4521514"/>
              <a:gd name="connsiteX35" fmla="*/ 0 w 5846106"/>
              <a:gd name="connsiteY35" fmla="*/ 2266231 h 4521514"/>
              <a:gd name="connsiteX36" fmla="*/ 2246682 w 5846106"/>
              <a:gd name="connsiteY36" fmla="*/ 0 h 452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46106" h="4521514">
                <a:moveTo>
                  <a:pt x="2258246" y="1020281"/>
                </a:moveTo>
                <a:cubicBezTo>
                  <a:pt x="1560280" y="1020281"/>
                  <a:pt x="1004645" y="1578810"/>
                  <a:pt x="1004645" y="2276969"/>
                </a:cubicBezTo>
                <a:cubicBezTo>
                  <a:pt x="1004645" y="2966917"/>
                  <a:pt x="1560280" y="3525445"/>
                  <a:pt x="2258246" y="3525445"/>
                </a:cubicBezTo>
                <a:cubicBezTo>
                  <a:pt x="2625019" y="3525445"/>
                  <a:pt x="2956210" y="3369386"/>
                  <a:pt x="3191602" y="3109287"/>
                </a:cubicBezTo>
                <a:lnTo>
                  <a:pt x="3205985" y="3092967"/>
                </a:lnTo>
                <a:lnTo>
                  <a:pt x="3213988" y="3083886"/>
                </a:lnTo>
                <a:cubicBezTo>
                  <a:pt x="3231898" y="3063566"/>
                  <a:pt x="3264133" y="3026990"/>
                  <a:pt x="3322158" y="2961152"/>
                </a:cubicBezTo>
                <a:lnTo>
                  <a:pt x="3331901" y="2950097"/>
                </a:lnTo>
                <a:lnTo>
                  <a:pt x="3399112" y="2873837"/>
                </a:lnTo>
                <a:lnTo>
                  <a:pt x="3429970" y="2838824"/>
                </a:lnTo>
                <a:cubicBezTo>
                  <a:pt x="3494978" y="2765061"/>
                  <a:pt x="3577718" y="2671182"/>
                  <a:pt x="3683022" y="2551700"/>
                </a:cubicBezTo>
                <a:lnTo>
                  <a:pt x="3752275" y="2473122"/>
                </a:lnTo>
                <a:lnTo>
                  <a:pt x="3925150" y="2276969"/>
                </a:lnTo>
                <a:cubicBezTo>
                  <a:pt x="3925150" y="2276969"/>
                  <a:pt x="3925150" y="2276969"/>
                  <a:pt x="3191602" y="1436439"/>
                </a:cubicBezTo>
                <a:cubicBezTo>
                  <a:pt x="2956210" y="1173603"/>
                  <a:pt x="2625019" y="1020281"/>
                  <a:pt x="2258246" y="1020281"/>
                </a:cubicBezTo>
                <a:close/>
                <a:moveTo>
                  <a:pt x="2246682" y="0"/>
                </a:moveTo>
                <a:cubicBezTo>
                  <a:pt x="2919866" y="0"/>
                  <a:pt x="3510954" y="295596"/>
                  <a:pt x="3924168" y="758149"/>
                </a:cubicBezTo>
                <a:cubicBezTo>
                  <a:pt x="3924168" y="758149"/>
                  <a:pt x="3924168" y="758149"/>
                  <a:pt x="4019946" y="853942"/>
                </a:cubicBezTo>
                <a:cubicBezTo>
                  <a:pt x="4019946" y="853942"/>
                  <a:pt x="4019946" y="853942"/>
                  <a:pt x="4102042" y="758149"/>
                </a:cubicBezTo>
                <a:cubicBezTo>
                  <a:pt x="4515256" y="295596"/>
                  <a:pt x="5117291" y="0"/>
                  <a:pt x="5790474" y="0"/>
                </a:cubicBezTo>
                <a:lnTo>
                  <a:pt x="5846106" y="2847"/>
                </a:lnTo>
                <a:lnTo>
                  <a:pt x="5846106" y="1023577"/>
                </a:lnTo>
                <a:lnTo>
                  <a:pt x="5780065" y="1020281"/>
                </a:lnTo>
                <a:cubicBezTo>
                  <a:pt x="5413291" y="1020281"/>
                  <a:pt x="5071152" y="1173603"/>
                  <a:pt x="4846708" y="1436439"/>
                </a:cubicBezTo>
                <a:cubicBezTo>
                  <a:pt x="4846708" y="1436439"/>
                  <a:pt x="4846708" y="1436439"/>
                  <a:pt x="4242284" y="2129015"/>
                </a:cubicBezTo>
                <a:cubicBezTo>
                  <a:pt x="4201988" y="2175187"/>
                  <a:pt x="4159006" y="2224436"/>
                  <a:pt x="4113160" y="2276969"/>
                </a:cubicBezTo>
                <a:cubicBezTo>
                  <a:pt x="4113160" y="2276969"/>
                  <a:pt x="4113160" y="2276969"/>
                  <a:pt x="4846708" y="3109287"/>
                </a:cubicBezTo>
                <a:cubicBezTo>
                  <a:pt x="5071152" y="3369386"/>
                  <a:pt x="5413291" y="3525445"/>
                  <a:pt x="5780065" y="3525445"/>
                </a:cubicBezTo>
                <a:lnTo>
                  <a:pt x="5846106" y="3522150"/>
                </a:lnTo>
                <a:lnTo>
                  <a:pt x="5846106" y="4518697"/>
                </a:lnTo>
                <a:lnTo>
                  <a:pt x="5790474" y="4521514"/>
                </a:lnTo>
                <a:cubicBezTo>
                  <a:pt x="5117291" y="4521514"/>
                  <a:pt x="4515256" y="4236867"/>
                  <a:pt x="4102042" y="3763367"/>
                </a:cubicBezTo>
                <a:cubicBezTo>
                  <a:pt x="4102042" y="3763367"/>
                  <a:pt x="4102042" y="3763367"/>
                  <a:pt x="4019946" y="3678521"/>
                </a:cubicBezTo>
                <a:cubicBezTo>
                  <a:pt x="4019946" y="3678521"/>
                  <a:pt x="4019946" y="3678521"/>
                  <a:pt x="3924168" y="3763367"/>
                </a:cubicBezTo>
                <a:cubicBezTo>
                  <a:pt x="3510954" y="4236867"/>
                  <a:pt x="2919866" y="4521514"/>
                  <a:pt x="2246682" y="4521514"/>
                </a:cubicBezTo>
                <a:cubicBezTo>
                  <a:pt x="1004303" y="4521514"/>
                  <a:pt x="0" y="3511564"/>
                  <a:pt x="0" y="2266231"/>
                </a:cubicBezTo>
                <a:cubicBezTo>
                  <a:pt x="0" y="1020899"/>
                  <a:pt x="1004303" y="0"/>
                  <a:pt x="2246682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">
    <p:bg>
      <p:bgPr>
        <a:solidFill>
          <a:srgbClr val="202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1F719-BBD9-4C21-BA0B-E5A38957F4CB}"/>
              </a:ext>
            </a:extLst>
          </p:cNvPr>
          <p:cNvSpPr/>
          <p:nvPr/>
        </p:nvSpPr>
        <p:spPr>
          <a:xfrm>
            <a:off x="0" y="90000"/>
            <a:ext cx="12192000" cy="6768000"/>
          </a:xfrm>
          <a:prstGeom prst="rect">
            <a:avLst/>
          </a:prstGeom>
          <a:solidFill>
            <a:srgbClr val="20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Kyrial Sans Pro Regular" panose="020B0000000000000000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B38CEE4-4A86-9CD6-F0C9-246C196D9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08" b="-156879"/>
          <a:stretch/>
        </p:blipFill>
        <p:spPr>
          <a:xfrm>
            <a:off x="-183363" y="4538919"/>
            <a:ext cx="12375363" cy="15388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9D8B4C1-D1A7-AE3D-EC85-6527C67A01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56" y="715740"/>
            <a:ext cx="2324059" cy="78794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2082CE3-7414-8AB3-5AEA-69B538834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673" r="-2502" b="-121119"/>
          <a:stretch/>
        </p:blipFill>
        <p:spPr>
          <a:xfrm>
            <a:off x="0" y="5070144"/>
            <a:ext cx="7511454" cy="19396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3FDBDC1-3FEB-1877-548A-D809AC347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9" b="-181203"/>
          <a:stretch/>
        </p:blipFill>
        <p:spPr>
          <a:xfrm>
            <a:off x="7511453" y="5110220"/>
            <a:ext cx="4680547" cy="193964"/>
          </a:xfrm>
          <a:prstGeom prst="rect">
            <a:avLst/>
          </a:prstGeom>
        </p:spPr>
      </p:pic>
      <p:pic>
        <p:nvPicPr>
          <p:cNvPr id="9" name="Image 8" descr="Une image contenant voûte&#10;&#10;Description générée automatiquement">
            <a:extLst>
              <a:ext uri="{FF2B5EF4-FFF2-40B4-BE49-F238E27FC236}">
                <a16:creationId xmlns:a16="http://schemas.microsoft.com/office/drawing/2014/main" id="{9D360246-5956-190D-589E-1C19478202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701" y="233751"/>
            <a:ext cx="1707977" cy="8080302"/>
          </a:xfrm>
          <a:prstGeom prst="rect">
            <a:avLst/>
          </a:prstGeom>
        </p:spPr>
      </p:pic>
      <p:pic>
        <p:nvPicPr>
          <p:cNvPr id="10" name="Image 9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536D4EC3-0425-1917-AD14-B91F3C288F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123" y="193850"/>
            <a:ext cx="1744555" cy="8080302"/>
          </a:xfrm>
          <a:prstGeom prst="rect">
            <a:avLst/>
          </a:prstGeom>
        </p:spPr>
      </p:pic>
      <p:pic>
        <p:nvPicPr>
          <p:cNvPr id="12" name="Image 11" descr="Une image contenant voûte&#10;&#10;Description générée automatiquement">
            <a:extLst>
              <a:ext uri="{FF2B5EF4-FFF2-40B4-BE49-F238E27FC236}">
                <a16:creationId xmlns:a16="http://schemas.microsoft.com/office/drawing/2014/main" id="{34EA43EF-15BF-FF66-9CE7-ECD2917A9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401" y="213655"/>
            <a:ext cx="3642312" cy="8080302"/>
          </a:xfrm>
          <a:prstGeom prst="rect">
            <a:avLst/>
          </a:prstGeom>
        </p:spPr>
      </p:pic>
      <p:pic>
        <p:nvPicPr>
          <p:cNvPr id="13" name="Image 12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03D48866-76D2-CEED-214D-752033BAD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8775" y="173754"/>
            <a:ext cx="3642312" cy="8080302"/>
          </a:xfrm>
          <a:prstGeom prst="rect">
            <a:avLst/>
          </a:prstGeom>
        </p:spPr>
      </p:pic>
      <p:pic>
        <p:nvPicPr>
          <p:cNvPr id="24" name="Image 23" descr="Une image contenant voûte&#10;&#10;Description générée automatiquement">
            <a:extLst>
              <a:ext uri="{FF2B5EF4-FFF2-40B4-BE49-F238E27FC236}">
                <a16:creationId xmlns:a16="http://schemas.microsoft.com/office/drawing/2014/main" id="{F97D50BA-B671-7BE2-A575-47BF152B5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5117" y="223994"/>
            <a:ext cx="1662787" cy="8080302"/>
          </a:xfrm>
          <a:prstGeom prst="rect">
            <a:avLst/>
          </a:prstGeom>
        </p:spPr>
      </p:pic>
      <p:pic>
        <p:nvPicPr>
          <p:cNvPr id="25" name="Image 24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1FDEF1F9-CE26-9802-6711-4B4FFFE5D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8443" y="184093"/>
            <a:ext cx="1662787" cy="808030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A6A0743-E3D0-4DB7-CA9F-2667FDA2B9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133" y="3121179"/>
            <a:ext cx="5386867" cy="46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Corporate division 2 blo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AE37E1-331A-C9EB-D6B8-25212D82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44C59F-E6FD-481F-B4E0-CB3846D6E475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87A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14B41D5-B2FD-58D5-B849-EB52EC4BE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D43A131E-F2E1-9F0D-6449-873405062C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31" y="2477029"/>
            <a:ext cx="5270746" cy="17869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F7A6923-8CB6-6B9D-C829-7DE5A85845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6442" y="6360837"/>
            <a:ext cx="304459" cy="193433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97C5C81-24A6-44F2-F6A8-AFCBAA3D9A85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3546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chemeClr val="bg1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chemeClr val="bg1"/>
              </a:solidFill>
              <a:latin typeface="Kyrial Sans Pro Regul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Corporate division 2 blo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AE37E1-331A-C9EB-D6B8-25212D82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44C59F-E6FD-481F-B4E0-CB3846D6E475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2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14B41D5-B2FD-58D5-B849-EB52EC4BE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D43A131E-F2E1-9F0D-6449-873405062C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31" y="2477029"/>
            <a:ext cx="5270746" cy="17869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476B00C-D753-673A-44D5-7D1082A41C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  <a:solidFill>
            <a:srgbClr val="262633"/>
          </a:solidFill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CEFB78F3-3BAB-EF19-891A-8C3CCFD7C4C5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GN – Sous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CA720C1-7AAE-F198-E108-4A756637CD37}"/>
              </a:ext>
            </a:extLst>
          </p:cNvPr>
          <p:cNvSpPr/>
          <p:nvPr userDrawn="1"/>
        </p:nvSpPr>
        <p:spPr>
          <a:xfrm flipH="1">
            <a:off x="7623422" y="0"/>
            <a:ext cx="456857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4A2D5667-3BB8-4FED-A5A3-BBE8AE132882}"/>
              </a:ext>
            </a:extLst>
          </p:cNvPr>
          <p:cNvSpPr txBox="1">
            <a:spLocks/>
          </p:cNvSpPr>
          <p:nvPr userDrawn="1"/>
        </p:nvSpPr>
        <p:spPr>
          <a:xfrm>
            <a:off x="11619766" y="340684"/>
            <a:ext cx="268014" cy="26801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latin typeface="Kyrial Sans Pro Regular" panose="020B0000000000000000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8172CA4-07D7-CB7C-7DF7-0F4625C08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473AA4-F848-0157-362E-2FB5FB9594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D45FD5E-8939-7E49-1FAD-1E0C2D7EB5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</p:spPr>
      </p:pic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id="{4215205A-BD21-CDAA-17F5-0BB58CD10BD8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0D7D8C-D898-0A9F-BABD-8200B07B5560}"/>
              </a:ext>
            </a:extLst>
          </p:cNvPr>
          <p:cNvSpPr txBox="1"/>
          <p:nvPr userDrawn="1"/>
        </p:nvSpPr>
        <p:spPr>
          <a:xfrm>
            <a:off x="9298112" y="2986486"/>
            <a:ext cx="1853820" cy="223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r-FR" sz="1400" dirty="0">
                <a:solidFill>
                  <a:schemeClr val="bg1"/>
                </a:solidFill>
                <a:latin typeface="Kyrial Sans Pro Regular" panose="020B0000000000000000" pitchFamily="34" charset="0"/>
              </a:rPr>
              <a:t>Espace image</a:t>
            </a:r>
          </a:p>
        </p:txBody>
      </p:sp>
    </p:spTree>
    <p:extLst>
      <p:ext uri="{BB962C8B-B14F-4D97-AF65-F5344CB8AC3E}">
        <p14:creationId xmlns:p14="http://schemas.microsoft.com/office/powerpoint/2010/main" val="257593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IGN – Sous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8172CA4-07D7-CB7C-7DF7-0F4625C08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867A0C-CE52-F551-A9B8-CD434A40BD13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87A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473AA4-F848-0157-362E-2FB5FB9594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D45FD5E-8939-7E49-1FAD-1E0C2D7EB5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</p:spPr>
      </p:pic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id="{4215205A-BD21-CDAA-17F5-0BB58CD10BD8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32D8F7-8801-F439-990B-FE428096C202}"/>
              </a:ext>
            </a:extLst>
          </p:cNvPr>
          <p:cNvSpPr/>
          <p:nvPr userDrawn="1"/>
        </p:nvSpPr>
        <p:spPr>
          <a:xfrm>
            <a:off x="6097200" y="0"/>
            <a:ext cx="5342267" cy="6858000"/>
          </a:xfrm>
          <a:prstGeom prst="rect">
            <a:avLst/>
          </a:prstGeom>
          <a:solidFill>
            <a:srgbClr val="D1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0D7D8C-D898-0A9F-BABD-8200B07B5560}"/>
              </a:ext>
            </a:extLst>
          </p:cNvPr>
          <p:cNvSpPr txBox="1"/>
          <p:nvPr userDrawn="1"/>
        </p:nvSpPr>
        <p:spPr>
          <a:xfrm>
            <a:off x="7990594" y="2986486"/>
            <a:ext cx="1853820" cy="223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r-FR" sz="1400" dirty="0">
                <a:solidFill>
                  <a:schemeClr val="bg1"/>
                </a:solidFill>
                <a:latin typeface="Kyrial Sans Pro Regular" panose="020B0000000000000000" pitchFamily="34" charset="0"/>
              </a:rPr>
              <a:t>Espace image</a:t>
            </a:r>
          </a:p>
        </p:txBody>
      </p:sp>
    </p:spTree>
    <p:extLst>
      <p:ext uri="{BB962C8B-B14F-4D97-AF65-F5344CB8AC3E}">
        <p14:creationId xmlns:p14="http://schemas.microsoft.com/office/powerpoint/2010/main" val="3637483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GN – Sous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8172CA4-07D7-CB7C-7DF7-0F4625C08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867A0C-CE52-F551-A9B8-CD434A40BD13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2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473AA4-F848-0157-362E-2FB5FB9594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D45FD5E-8939-7E49-1FAD-1E0C2D7EB5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</p:spPr>
      </p:pic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id="{4215205A-BD21-CDAA-17F5-0BB58CD10BD8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32D8F7-8801-F439-990B-FE428096C202}"/>
              </a:ext>
            </a:extLst>
          </p:cNvPr>
          <p:cNvSpPr/>
          <p:nvPr userDrawn="1"/>
        </p:nvSpPr>
        <p:spPr>
          <a:xfrm>
            <a:off x="6097200" y="0"/>
            <a:ext cx="5342267" cy="6858000"/>
          </a:xfrm>
          <a:prstGeom prst="rect">
            <a:avLst/>
          </a:prstGeom>
          <a:solidFill>
            <a:srgbClr val="D1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0D7D8C-D898-0A9F-BABD-8200B07B5560}"/>
              </a:ext>
            </a:extLst>
          </p:cNvPr>
          <p:cNvSpPr txBox="1"/>
          <p:nvPr userDrawn="1"/>
        </p:nvSpPr>
        <p:spPr>
          <a:xfrm>
            <a:off x="7990594" y="2986486"/>
            <a:ext cx="1853820" cy="223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r-FR" sz="1400" dirty="0">
                <a:solidFill>
                  <a:schemeClr val="bg1"/>
                </a:solidFill>
                <a:latin typeface="Kyrial Sans Pro Regular" panose="020B0000000000000000" pitchFamily="34" charset="0"/>
              </a:rPr>
              <a:t>Espace image</a:t>
            </a:r>
          </a:p>
        </p:txBody>
      </p:sp>
    </p:spTree>
    <p:extLst>
      <p:ext uri="{BB962C8B-B14F-4D97-AF65-F5344CB8AC3E}">
        <p14:creationId xmlns:p14="http://schemas.microsoft.com/office/powerpoint/2010/main" val="139608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GN – Sous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8172CA4-07D7-CB7C-7DF7-0F4625C08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7" b="-7518"/>
          <a:stretch/>
        </p:blipFill>
        <p:spPr>
          <a:xfrm>
            <a:off x="2078638" y="6419379"/>
            <a:ext cx="8960279" cy="781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867A0C-CE52-F551-A9B8-CD434A40BD13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F0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473AA4-F848-0157-362E-2FB5FB9594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5" y="6170197"/>
            <a:ext cx="1622673" cy="55014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D45FD5E-8939-7E49-1FAD-1E0C2D7EB5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6442" y="6362411"/>
            <a:ext cx="304459" cy="193432"/>
          </a:xfrm>
          <a:prstGeom prst="rect">
            <a:avLst/>
          </a:prstGeom>
        </p:spPr>
      </p:pic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id="{4215205A-BD21-CDAA-17F5-0BB58CD10BD8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5120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rgbClr val="262633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rgbClr val="262633"/>
              </a:solidFill>
              <a:latin typeface="Kyrial Sans Pro Regular" panose="020B00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4C9F46-39A3-238D-D0BB-FFF3EE107DE7}"/>
              </a:ext>
            </a:extLst>
          </p:cNvPr>
          <p:cNvSpPr/>
          <p:nvPr userDrawn="1"/>
        </p:nvSpPr>
        <p:spPr>
          <a:xfrm>
            <a:off x="6097200" y="0"/>
            <a:ext cx="5342267" cy="6858000"/>
          </a:xfrm>
          <a:prstGeom prst="rect">
            <a:avLst/>
          </a:prstGeom>
          <a:solidFill>
            <a:srgbClr val="D1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 err="1">
              <a:latin typeface="Kyrial Sans Pro Regular" panose="020B0000000000000000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D97161-C591-9F93-FDF6-9D9FF5C4BCDD}"/>
              </a:ext>
            </a:extLst>
          </p:cNvPr>
          <p:cNvSpPr txBox="1"/>
          <p:nvPr userDrawn="1"/>
        </p:nvSpPr>
        <p:spPr>
          <a:xfrm>
            <a:off x="7990594" y="2986486"/>
            <a:ext cx="1853820" cy="223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r-FR" sz="1400" dirty="0">
                <a:solidFill>
                  <a:schemeClr val="bg1"/>
                </a:solidFill>
                <a:latin typeface="Kyrial Sans Pro Regular" panose="020B0000000000000000" pitchFamily="34" charset="0"/>
              </a:rPr>
              <a:t>Espace image</a:t>
            </a:r>
          </a:p>
        </p:txBody>
      </p:sp>
    </p:spTree>
    <p:extLst>
      <p:ext uri="{BB962C8B-B14F-4D97-AF65-F5344CB8AC3E}">
        <p14:creationId xmlns:p14="http://schemas.microsoft.com/office/powerpoint/2010/main" val="260992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8831C9-101B-4C98-AE07-FC8FB949DB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latin typeface="Kyrial Sans Pro Regular" panose="020B0000000000000000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0001" y="889000"/>
            <a:ext cx="5580000" cy="173037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1" y="2952000"/>
            <a:ext cx="4320000" cy="1254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D90A25-3602-4686-8E6A-94F390126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999" y="586941"/>
            <a:ext cx="2372335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spc="30" baseline="0">
                <a:solidFill>
                  <a:schemeClr val="tx1"/>
                </a:solidFill>
                <a:latin typeface="Kyrial Sans Pro Regular" panose="020B0000000000000000" pitchFamily="34" charset="0"/>
              </a:defRPr>
            </a:lvl1pPr>
          </a:lstStyle>
          <a:p>
            <a:r>
              <a:rPr lang="fr-FR" dirty="0"/>
              <a:t>Titre de la section // Diffusion restreinte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BB66F25-23AE-5BD2-448E-A0ABF77327D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6442" y="6360837"/>
            <a:ext cx="304459" cy="193433"/>
          </a:xfrm>
          <a:prstGeom prst="rect">
            <a:avLst/>
          </a:prstGeom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6ED0CB52-E02A-3B41-0F46-40FD322646B0}"/>
              </a:ext>
            </a:extLst>
          </p:cNvPr>
          <p:cNvSpPr txBox="1">
            <a:spLocks/>
          </p:cNvSpPr>
          <p:nvPr userDrawn="1"/>
        </p:nvSpPr>
        <p:spPr>
          <a:xfrm>
            <a:off x="11701140" y="6323546"/>
            <a:ext cx="268014" cy="26801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0" rIns="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42EA2-3159-400D-951C-9A61E468FCAE}" type="slidenum">
              <a:rPr lang="fr-FR" smtClean="0">
                <a:solidFill>
                  <a:schemeClr val="bg1"/>
                </a:solidFill>
                <a:latin typeface="Kyrial Sans Pro Regular" panose="020B0000000000000000" pitchFamily="34" charset="0"/>
              </a:rPr>
              <a:pPr/>
              <a:t>‹N°›</a:t>
            </a:fld>
            <a:endParaRPr lang="fr-FR" dirty="0">
              <a:solidFill>
                <a:schemeClr val="bg1"/>
              </a:solidFill>
              <a:latin typeface="Kyrial Sans Pro Regular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0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5" r:id="rId2"/>
    <p:sldLayoutId id="2147483746" r:id="rId3"/>
    <p:sldLayoutId id="2147483737" r:id="rId4"/>
    <p:sldLayoutId id="2147483740" r:id="rId5"/>
    <p:sldLayoutId id="2147483741" r:id="rId6"/>
    <p:sldLayoutId id="2147483742" r:id="rId7"/>
    <p:sldLayoutId id="2147483745" r:id="rId8"/>
    <p:sldLayoutId id="2147483744" r:id="rId9"/>
    <p:sldLayoutId id="2147483743" r:id="rId10"/>
    <p:sldLayoutId id="2147483728" r:id="rId11"/>
    <p:sldLayoutId id="2147483736" r:id="rId12"/>
    <p:sldLayoutId id="2147483729" r:id="rId13"/>
    <p:sldLayoutId id="2147483732" r:id="rId14"/>
    <p:sldLayoutId id="2147483739" r:id="rId15"/>
    <p:sldLayoutId id="2147483733" r:id="rId16"/>
    <p:sldLayoutId id="2147483734" r:id="rId17"/>
    <p:sldLayoutId id="2147483738" r:id="rId18"/>
    <p:sldLayoutId id="2147483670" r:id="rId19"/>
    <p:sldLayoutId id="2147483687" r:id="rId20"/>
    <p:sldLayoutId id="2147483668" r:id="rId21"/>
    <p:sldLayoutId id="214748367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3200" b="0" kern="1200" spc="30" baseline="0">
          <a:solidFill>
            <a:schemeClr val="tx1"/>
          </a:solidFill>
          <a:latin typeface="Kyrial Sans Pro Bold" panose="020B0000000000000000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Kyrial Sans Pro Regular" panose="020B0000000000000000" pitchFamily="34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Kyrial Sans Pro Regular" panose="020B0000000000000000" pitchFamily="34" charset="0"/>
          <a:ea typeface="+mn-ea"/>
          <a:cs typeface="+mn-cs"/>
        </a:defRPr>
      </a:lvl2pPr>
      <a:lvl3pPr marL="160338" indent="-160338" algn="l" defTabSz="685800" rtl="0" eaLnBrk="1" latinLnBrk="0" hangingPunct="1">
        <a:lnSpc>
          <a:spcPct val="110000"/>
        </a:lnSpc>
        <a:spcBef>
          <a:spcPts val="300"/>
        </a:spcBef>
        <a:buFont typeface="Calibri Light" panose="020F0302020204030204" pitchFamily="34" charset="0"/>
        <a:buChar char="●"/>
        <a:defRPr sz="1200" kern="1200">
          <a:solidFill>
            <a:schemeClr val="tx1"/>
          </a:solidFill>
          <a:latin typeface="Kyrial Sans Pro Regular" panose="020B0000000000000000" pitchFamily="34" charset="0"/>
          <a:ea typeface="+mn-ea"/>
          <a:cs typeface="+mn-cs"/>
        </a:defRPr>
      </a:lvl3pPr>
      <a:lvl4pPr marL="303213" indent="-141288" algn="l" defTabSz="685800" rtl="0" eaLnBrk="1" latinLnBrk="0" hangingPunct="1">
        <a:lnSpc>
          <a:spcPct val="110000"/>
        </a:lnSpc>
        <a:spcBef>
          <a:spcPts val="100"/>
        </a:spcBef>
        <a:buFont typeface="Rubik" pitchFamily="2" charset="-79"/>
        <a:buChar char="−"/>
        <a:defRPr sz="1000" kern="1200">
          <a:solidFill>
            <a:schemeClr val="tx1"/>
          </a:solidFill>
          <a:latin typeface="Kyrial Sans Pro Regular" panose="020B0000000000000000" pitchFamily="34" charset="0"/>
          <a:ea typeface="+mn-ea"/>
          <a:cs typeface="+mn-cs"/>
        </a:defRPr>
      </a:lvl4pPr>
      <a:lvl5pPr marL="304800" indent="0" algn="l" defTabSz="685800" rtl="0" eaLnBrk="1" latinLnBrk="0" hangingPunct="1">
        <a:lnSpc>
          <a:spcPct val="110000"/>
        </a:lnSpc>
        <a:spcBef>
          <a:spcPts val="100"/>
        </a:spcBef>
        <a:buFont typeface="Arial" panose="020B0604020202020204" pitchFamily="34" charset="0"/>
        <a:buNone/>
        <a:defRPr sz="1000" kern="1200">
          <a:solidFill>
            <a:schemeClr val="tx2"/>
          </a:solidFill>
          <a:latin typeface="Kyrial Sans Pro Regular" panose="020B0000000000000000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3867" userDrawn="1">
          <p15:clr>
            <a:srgbClr val="A4A3A4"/>
          </p15:clr>
        </p15:guide>
        <p15:guide id="7" pos="3689" userDrawn="1">
          <p15:clr>
            <a:srgbClr val="A4A3A4"/>
          </p15:clr>
        </p15:guide>
        <p15:guide id="8" pos="3990" userDrawn="1">
          <p15:clr>
            <a:srgbClr val="A4A3A4"/>
          </p15:clr>
        </p15:guide>
        <p15:guide id="9" pos="7226" userDrawn="1">
          <p15:clr>
            <a:srgbClr val="A4A3A4"/>
          </p15:clr>
        </p15:guide>
        <p15:guide id="10" pos="45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driv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hyperlink" Target="http://www.oodriv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riari.gov.pf/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reprod-bf.omnikles.com/" TargetMode="External"/><Relationship Id="rId5" Type="http://schemas.openxmlformats.org/officeDocument/2006/relationships/hyperlink" Target="https://ecole.teariari.gov.pf/" TargetMode="External"/><Relationship Id="rId4" Type="http://schemas.openxmlformats.org/officeDocument/2006/relationships/hyperlink" Target="https://sourcing.safetend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rictionless security,…"/>
          <p:cNvSpPr txBox="1">
            <a:spLocks/>
          </p:cNvSpPr>
          <p:nvPr/>
        </p:nvSpPr>
        <p:spPr>
          <a:xfrm>
            <a:off x="571701" y="1881973"/>
            <a:ext cx="10506081" cy="1405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57200">
              <a:defRPr sz="10000">
                <a:solidFill>
                  <a:srgbClr val="FFFFFF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pPr>
            <a:r>
              <a:rPr lang="fr-FR" sz="4400" dirty="0">
                <a:latin typeface="Kyrial Sans Pro SemiBold" panose="020B0000000000000000" pitchFamily="34" charset="0"/>
                <a:ea typeface="+mn-lt"/>
                <a:cs typeface="Arial" panose="020B0604020202020204" pitchFamily="34" charset="0"/>
              </a:rPr>
              <a:t>Plateforme des marchés publics Te </a:t>
            </a:r>
            <a:r>
              <a:rPr lang="fr-FR" sz="4400" dirty="0" err="1">
                <a:latin typeface="Kyrial Sans Pro SemiBold" panose="020B0000000000000000" pitchFamily="34" charset="0"/>
                <a:ea typeface="+mn-lt"/>
                <a:cs typeface="Arial" panose="020B0604020202020204" pitchFamily="34" charset="0"/>
              </a:rPr>
              <a:t>Ariari</a:t>
            </a:r>
            <a:endParaRPr lang="fr-FR" sz="4400" dirty="0">
              <a:latin typeface="Kyrial Sans Pro SemiBold" panose="020B0000000000000000" pitchFamily="34" charset="0"/>
              <a:ea typeface="+mn-lt"/>
              <a:cs typeface="Arial" panose="020B0604020202020204" pitchFamily="34" charset="0"/>
            </a:endParaRPr>
          </a:p>
          <a:p>
            <a:pPr defTabSz="457200">
              <a:defRPr sz="10000">
                <a:solidFill>
                  <a:srgbClr val="FFFFFF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pPr>
            <a:r>
              <a:rPr lang="fr-FR" sz="4400" dirty="0">
                <a:latin typeface="Kyrial Sans Pro SemiBold" panose="020B0000000000000000" pitchFamily="34" charset="0"/>
                <a:ea typeface="+mn-lt"/>
                <a:cs typeface="Arial" panose="020B0604020202020204" pitchFamily="34" charset="0"/>
              </a:rPr>
              <a:t>Inscription des opérateurs économiques</a:t>
            </a:r>
            <a:endParaRPr lang="fr-FR" sz="4400" dirty="0">
              <a:latin typeface="Kyrial Sans Pro SemiBold" panose="020B0000000000000000" pitchFamily="34" charset="0"/>
            </a:endParaRPr>
          </a:p>
        </p:txBody>
      </p:sp>
      <p:sp>
        <p:nvSpPr>
          <p:cNvPr id="7" name="Group">
            <a:extLst>
              <a:ext uri="{FF2B5EF4-FFF2-40B4-BE49-F238E27FC236}">
                <a16:creationId xmlns:a16="http://schemas.microsoft.com/office/drawing/2014/main" id="{BA8D7A94-922A-D24C-B7B6-33690B7DB61F}"/>
              </a:ext>
            </a:extLst>
          </p:cNvPr>
          <p:cNvSpPr txBox="1">
            <a:spLocks/>
          </p:cNvSpPr>
          <p:nvPr/>
        </p:nvSpPr>
        <p:spPr>
          <a:xfrm>
            <a:off x="620448" y="6277282"/>
            <a:ext cx="1845661" cy="26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/>
          <a:lstStyle>
            <a:lvl1pPr algn="l" defTabSz="457200">
              <a:defRPr spc="24">
                <a:solidFill>
                  <a:srgbClr val="929292"/>
                </a:solidFill>
                <a:latin typeface="Rubik Light Regular"/>
                <a:ea typeface="Rubik Light Regular"/>
                <a:cs typeface="Rubik Light Regular"/>
                <a:sym typeface="Rubik Light Regular"/>
                <a:hlinkClick r:id="rId3"/>
              </a:defRPr>
            </a:lvl1pPr>
          </a:lstStyle>
          <a:p>
            <a:pPr defTabSz="228600" hangingPunct="0"/>
            <a:r>
              <a:rPr lang="fr-FR" sz="1200" u="sng" kern="0" spc="12" dirty="0">
                <a:solidFill>
                  <a:srgbClr val="FFFFFF"/>
                </a:solidFill>
                <a:uFill>
                  <a:solidFill>
                    <a:srgbClr val="202024"/>
                  </a:solidFill>
                </a:uFill>
                <a:latin typeface="Kyrial Sans Pro Regular" panose="020B0000000000000000" pitchFamily="34" charset="0"/>
                <a:cs typeface="Rubik Light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https://teariari.gov.pf</a:t>
            </a:r>
            <a:endParaRPr sz="1200" u="sng" kern="0" spc="12" dirty="0">
              <a:solidFill>
                <a:srgbClr val="FFFFFF"/>
              </a:solidFill>
              <a:uFill>
                <a:solidFill>
                  <a:srgbClr val="202024"/>
                </a:solidFill>
              </a:uFill>
              <a:latin typeface="Kyrial Sans Pro Regular" panose="020B0000000000000000" pitchFamily="34" charset="0"/>
              <a:cs typeface="Rubik Light" pitchFamily="2" charset="-79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7CF3A7-ABA9-4CF6-8093-43469987F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741" y="738908"/>
            <a:ext cx="1012532" cy="8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eep content and data secure">
            <a:extLst>
              <a:ext uri="{FF2B5EF4-FFF2-40B4-BE49-F238E27FC236}">
                <a16:creationId xmlns:a16="http://schemas.microsoft.com/office/drawing/2014/main" id="{06BD5A36-F496-F346-BC78-C2025F9F00C9}"/>
              </a:ext>
            </a:extLst>
          </p:cNvPr>
          <p:cNvSpPr txBox="1"/>
          <p:nvPr/>
        </p:nvSpPr>
        <p:spPr>
          <a:xfrm>
            <a:off x="912832" y="-1614310"/>
            <a:ext cx="404642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/>
            <a:endParaRPr lang="fr-FR" sz="2000" kern="0" spc="-53" dirty="0">
              <a:solidFill>
                <a:schemeClr val="accent1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18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EFB69879-30CF-E349-BC3B-330DC828FDA0}"/>
              </a:ext>
            </a:extLst>
          </p:cNvPr>
          <p:cNvSpPr txBox="1"/>
          <p:nvPr/>
        </p:nvSpPr>
        <p:spPr>
          <a:xfrm>
            <a:off x="1082995" y="3624190"/>
            <a:ext cx="3706096" cy="21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28600" indent="-228600" defTabSz="228600" hangingPunct="0">
              <a:spcBef>
                <a:spcPts val="1300"/>
              </a:spcBef>
              <a:buSzPct val="100000"/>
              <a:buFont typeface="+mj-lt"/>
              <a:buAutoNum type="arabicPeriod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050" kern="0" dirty="0">
              <a:solidFill>
                <a:srgbClr val="5A5A5A"/>
              </a:solidFill>
              <a:latin typeface="Rubik Light" pitchFamily="2" charset="-79"/>
              <a:cs typeface="Rubik Light" pitchFamily="2" charset="-79"/>
              <a:sym typeface="Rubik Light" pitchFamily="2" charset="-79"/>
            </a:endParaRPr>
          </a:p>
        </p:txBody>
      </p:sp>
      <p:sp>
        <p:nvSpPr>
          <p:cNvPr id="15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C5B30AFC-7936-5D8B-B414-1CBDB1A1D525}"/>
              </a:ext>
            </a:extLst>
          </p:cNvPr>
          <p:cNvSpPr txBox="1"/>
          <p:nvPr/>
        </p:nvSpPr>
        <p:spPr>
          <a:xfrm>
            <a:off x="1741085" y="4506103"/>
            <a:ext cx="3706096" cy="21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28600" lvl="1" indent="-222250" defTabSz="228600" hangingPunct="0"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050" dirty="0">
              <a:solidFill>
                <a:srgbClr val="5A5A5A"/>
              </a:solidFill>
              <a:latin typeface="Rubik Light" pitchFamily="2" charset="-79"/>
              <a:ea typeface="+mn-lt"/>
              <a:cs typeface="Arial" panose="020B0604020202020204" pitchFamily="34" charset="0"/>
            </a:endParaRPr>
          </a:p>
        </p:txBody>
      </p:sp>
      <p:sp>
        <p:nvSpPr>
          <p:cNvPr id="17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0CDF21F9-26A2-08CB-393B-AD1C2711BE56}"/>
              </a:ext>
            </a:extLst>
          </p:cNvPr>
          <p:cNvSpPr txBox="1"/>
          <p:nvPr/>
        </p:nvSpPr>
        <p:spPr>
          <a:xfrm>
            <a:off x="4538170" y="-1434773"/>
            <a:ext cx="3706096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28600" lvl="1" indent="-222250" defTabSz="228600" hangingPunct="0"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200" dirty="0">
              <a:solidFill>
                <a:srgbClr val="5A5A5A"/>
              </a:solidFill>
              <a:latin typeface="Rubik Light" pitchFamily="2" charset="-79"/>
              <a:ea typeface="+mn-lt"/>
              <a:cs typeface="Arial" panose="020B0604020202020204" pitchFamily="34" charset="0"/>
            </a:endParaRPr>
          </a:p>
        </p:txBody>
      </p:sp>
      <p:sp>
        <p:nvSpPr>
          <p:cNvPr id="23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DA60384E-D186-E23F-6517-115E6D97CE31}"/>
              </a:ext>
            </a:extLst>
          </p:cNvPr>
          <p:cNvSpPr txBox="1"/>
          <p:nvPr/>
        </p:nvSpPr>
        <p:spPr>
          <a:xfrm>
            <a:off x="1082995" y="1900793"/>
            <a:ext cx="9499541" cy="3056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92100" lvl="1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L’inscription est gratuite</a:t>
            </a:r>
          </a:p>
          <a:p>
            <a:pPr marL="292100" lvl="1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Elle est obligatoire pour :</a:t>
            </a:r>
          </a:p>
          <a:p>
            <a:pPr marL="749300" lvl="2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Poser des questions à l’acheteur sur un de ses marchés</a:t>
            </a:r>
          </a:p>
          <a:p>
            <a:pPr marL="749300" lvl="2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Répondre à l’appel d’offre en déposant un pli</a:t>
            </a:r>
          </a:p>
          <a:p>
            <a:pPr marL="292100" lvl="1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Elle est conseillé pour télécharger les documents de la consultation afin d’être prévenu en cas de modification (changement de date et heure limite de dépôt, modification des documents…)</a:t>
            </a:r>
          </a:p>
          <a:p>
            <a:pPr marL="292100" lvl="1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L’inscription permet d’être alerté en cas de nouvelle consultation</a:t>
            </a:r>
          </a:p>
          <a:p>
            <a:pPr marL="292100" lvl="1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Elle permet également de donner des informations aux acheteurs sur l’entreprise pour une demande de devis</a:t>
            </a:r>
          </a:p>
        </p:txBody>
      </p:sp>
      <p:sp>
        <p:nvSpPr>
          <p:cNvPr id="19" name="Keep content and data secure">
            <a:extLst>
              <a:ext uri="{FF2B5EF4-FFF2-40B4-BE49-F238E27FC236}">
                <a16:creationId xmlns:a16="http://schemas.microsoft.com/office/drawing/2014/main" id="{9543DCB4-4557-4749-8F30-FDF8312AF059}"/>
              </a:ext>
            </a:extLst>
          </p:cNvPr>
          <p:cNvSpPr txBox="1"/>
          <p:nvPr/>
        </p:nvSpPr>
        <p:spPr>
          <a:xfrm>
            <a:off x="743931" y="304673"/>
            <a:ext cx="716987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p14="http://schemas.microsoft.com/office/powerpoint/2010/main" xmlns:m="http://schemas.openxmlformats.org/officeDocument/2006/math" xmlns:a14="http://schemas.microsoft.com/office/drawing/2010/main" xmlns:ma14="http://schemas.microsoft.com/office/mac/drawingml/2011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/>
            <a:r>
              <a:rPr lang="fr-FR" sz="3200" kern="0" spc="-53" dirty="0">
                <a:solidFill>
                  <a:srgbClr val="262633"/>
                </a:solidFill>
                <a:latin typeface="Kyrial Sans Pro Bold" panose="020B0000000000000000" pitchFamily="34" charset="0"/>
              </a:rPr>
              <a:t>Inscription sur Te </a:t>
            </a:r>
            <a:r>
              <a:rPr lang="fr-FR" sz="3200" kern="0" spc="-53" dirty="0" err="1">
                <a:solidFill>
                  <a:srgbClr val="262633"/>
                </a:solidFill>
                <a:latin typeface="Kyrial Sans Pro Bold" panose="020B0000000000000000" pitchFamily="34" charset="0"/>
              </a:rPr>
              <a:t>Ariari</a:t>
            </a:r>
            <a:endParaRPr lang="fr-FR" sz="2800" kern="0" spc="-53" dirty="0">
              <a:solidFill>
                <a:srgbClr val="262633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22" name="Keep content and data secure">
            <a:extLst>
              <a:ext uri="{FF2B5EF4-FFF2-40B4-BE49-F238E27FC236}">
                <a16:creationId xmlns:a16="http://schemas.microsoft.com/office/drawing/2014/main" id="{41144FBB-4A04-4115-BAEA-52419CA16C03}"/>
              </a:ext>
            </a:extLst>
          </p:cNvPr>
          <p:cNvSpPr txBox="1"/>
          <p:nvPr/>
        </p:nvSpPr>
        <p:spPr>
          <a:xfrm>
            <a:off x="743931" y="1028929"/>
            <a:ext cx="6133554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>
              <a:spcBef>
                <a:spcPts val="1300"/>
              </a:spcBef>
              <a:buSzPct val="100000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800" dirty="0">
                <a:solidFill>
                  <a:srgbClr val="87ADE8"/>
                </a:solidFill>
                <a:latin typeface="Kyrial Sans Pro SemiBold" panose="020B0000000000000000" pitchFamily="34" charset="0"/>
                <a:ea typeface="+mn-lt"/>
                <a:cs typeface="Arial" panose="020B0604020202020204" pitchFamily="34" charset="0"/>
                <a:sym typeface="Rubik Light" pitchFamily="2" charset="-79"/>
              </a:rPr>
              <a:t>Pourquoi s’inscrire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8608AD1-3D99-48E6-B0CB-56326F409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323" y="262650"/>
            <a:ext cx="791323" cy="6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eep content and data secure">
            <a:extLst>
              <a:ext uri="{FF2B5EF4-FFF2-40B4-BE49-F238E27FC236}">
                <a16:creationId xmlns:a16="http://schemas.microsoft.com/office/drawing/2014/main" id="{06BD5A36-F496-F346-BC78-C2025F9F00C9}"/>
              </a:ext>
            </a:extLst>
          </p:cNvPr>
          <p:cNvSpPr txBox="1"/>
          <p:nvPr/>
        </p:nvSpPr>
        <p:spPr>
          <a:xfrm>
            <a:off x="912832" y="-1614310"/>
            <a:ext cx="404642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/>
            <a:endParaRPr lang="fr-FR" sz="2000" kern="0" spc="-53" dirty="0">
              <a:solidFill>
                <a:schemeClr val="accent1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18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EFB69879-30CF-E349-BC3B-330DC828FDA0}"/>
              </a:ext>
            </a:extLst>
          </p:cNvPr>
          <p:cNvSpPr txBox="1"/>
          <p:nvPr/>
        </p:nvSpPr>
        <p:spPr>
          <a:xfrm>
            <a:off x="1082995" y="3051541"/>
            <a:ext cx="3706096" cy="21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28600" indent="-228600" defTabSz="228600" hangingPunct="0">
              <a:spcBef>
                <a:spcPts val="1300"/>
              </a:spcBef>
              <a:buSzPct val="100000"/>
              <a:buFont typeface="+mj-lt"/>
              <a:buAutoNum type="arabicPeriod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050" kern="0" dirty="0">
              <a:solidFill>
                <a:srgbClr val="5A5A5A"/>
              </a:solidFill>
              <a:latin typeface="Rubik Light" pitchFamily="2" charset="-79"/>
              <a:cs typeface="Rubik Light" pitchFamily="2" charset="-79"/>
              <a:sym typeface="Rubik Light" pitchFamily="2" charset="-79"/>
            </a:endParaRPr>
          </a:p>
        </p:txBody>
      </p:sp>
      <p:sp>
        <p:nvSpPr>
          <p:cNvPr id="15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C5B30AFC-7936-5D8B-B414-1CBDB1A1D525}"/>
              </a:ext>
            </a:extLst>
          </p:cNvPr>
          <p:cNvSpPr txBox="1"/>
          <p:nvPr/>
        </p:nvSpPr>
        <p:spPr>
          <a:xfrm>
            <a:off x="1741085" y="3933454"/>
            <a:ext cx="3706096" cy="21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28600" lvl="1" indent="-222250" defTabSz="228600" hangingPunct="0"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050" dirty="0">
              <a:solidFill>
                <a:srgbClr val="5A5A5A"/>
              </a:solidFill>
              <a:latin typeface="Rubik Light" pitchFamily="2" charset="-79"/>
              <a:ea typeface="+mn-lt"/>
              <a:cs typeface="Arial" panose="020B0604020202020204" pitchFamily="34" charset="0"/>
            </a:endParaRPr>
          </a:p>
        </p:txBody>
      </p:sp>
      <p:sp>
        <p:nvSpPr>
          <p:cNvPr id="17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0CDF21F9-26A2-08CB-393B-AD1C2711BE56}"/>
              </a:ext>
            </a:extLst>
          </p:cNvPr>
          <p:cNvSpPr txBox="1"/>
          <p:nvPr/>
        </p:nvSpPr>
        <p:spPr>
          <a:xfrm>
            <a:off x="4538170" y="-1434773"/>
            <a:ext cx="3706096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28600" lvl="1" indent="-222250" defTabSz="228600" hangingPunct="0"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200" dirty="0">
              <a:solidFill>
                <a:srgbClr val="5A5A5A"/>
              </a:solidFill>
              <a:latin typeface="Rubik Light" pitchFamily="2" charset="-79"/>
              <a:ea typeface="+mn-lt"/>
              <a:cs typeface="Arial" panose="020B0604020202020204" pitchFamily="34" charset="0"/>
            </a:endParaRPr>
          </a:p>
        </p:txBody>
      </p:sp>
      <p:sp>
        <p:nvSpPr>
          <p:cNvPr id="23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DA60384E-D186-E23F-6517-115E6D97CE31}"/>
              </a:ext>
            </a:extLst>
          </p:cNvPr>
          <p:cNvSpPr txBox="1"/>
          <p:nvPr/>
        </p:nvSpPr>
        <p:spPr>
          <a:xfrm>
            <a:off x="1433960" y="1357481"/>
            <a:ext cx="9324079" cy="3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6350" lvl="1" algn="ctr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S’inscrire sur Te </a:t>
            </a:r>
            <a:r>
              <a:rPr lang="fr-FR" sz="1400" dirty="0" err="1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Ariari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, c’est </a:t>
            </a:r>
            <a:r>
              <a:rPr lang="fr-FR" sz="140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s’inscrire sur deux 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plateformes 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  <a:sym typeface="Wingdings" panose="05000000000000000000" pitchFamily="2" charset="2"/>
              </a:rPr>
              <a:t> deux mails reçus pour initialiser les mots de passe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220B03-44DE-44F8-91A0-0BBF8228E129}"/>
              </a:ext>
            </a:extLst>
          </p:cNvPr>
          <p:cNvSpPr txBox="1"/>
          <p:nvPr/>
        </p:nvSpPr>
        <p:spPr>
          <a:xfrm>
            <a:off x="1173645" y="4387667"/>
            <a:ext cx="4965737" cy="1171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r-FR" sz="1400" dirty="0"/>
              <a:t>Inscription sur Te </a:t>
            </a:r>
            <a:r>
              <a:rPr lang="fr-FR" sz="1400" dirty="0" err="1"/>
              <a:t>Ariari</a:t>
            </a:r>
            <a:r>
              <a:rPr lang="fr-FR" sz="1400" dirty="0"/>
              <a:t> pour : </a:t>
            </a:r>
          </a:p>
          <a:p>
            <a:pPr marL="285750" indent="-285750" algn="l">
              <a:lnSpc>
                <a:spcPct val="110000"/>
              </a:lnSpc>
              <a:buFontTx/>
              <a:buChar char="-"/>
            </a:pPr>
            <a:r>
              <a:rPr lang="fr-FR" sz="1400" dirty="0"/>
              <a:t>Accéder aux consultations et télécharger les documents</a:t>
            </a:r>
          </a:p>
          <a:p>
            <a:pPr marL="285750" indent="-285750" algn="l">
              <a:lnSpc>
                <a:spcPct val="110000"/>
              </a:lnSpc>
              <a:buFontTx/>
              <a:buChar char="-"/>
            </a:pPr>
            <a:r>
              <a:rPr lang="fr-FR" sz="1400" dirty="0"/>
              <a:t>Poser des questions</a:t>
            </a:r>
          </a:p>
          <a:p>
            <a:pPr marL="285750" indent="-285750" algn="l">
              <a:lnSpc>
                <a:spcPct val="110000"/>
              </a:lnSpc>
              <a:buFontTx/>
              <a:buChar char="-"/>
            </a:pPr>
            <a:r>
              <a:rPr lang="fr-FR" sz="1400" dirty="0"/>
              <a:t>Déposer une réponse</a:t>
            </a:r>
          </a:p>
          <a:p>
            <a:pPr marL="285750" indent="-285750" algn="l">
              <a:lnSpc>
                <a:spcPct val="110000"/>
              </a:lnSpc>
              <a:buFontTx/>
              <a:buChar char="-"/>
            </a:pPr>
            <a:r>
              <a:rPr lang="fr-FR" sz="1400" dirty="0"/>
              <a:t>Partager des documents dans un coffre-fort sécurisé</a:t>
            </a:r>
          </a:p>
        </p:txBody>
      </p:sp>
      <p:sp>
        <p:nvSpPr>
          <p:cNvPr id="14" name="Keep content and data secure">
            <a:extLst>
              <a:ext uri="{FF2B5EF4-FFF2-40B4-BE49-F238E27FC236}">
                <a16:creationId xmlns:a16="http://schemas.microsoft.com/office/drawing/2014/main" id="{73CB0228-679B-4729-B1DB-373B28A04837}"/>
              </a:ext>
            </a:extLst>
          </p:cNvPr>
          <p:cNvSpPr txBox="1"/>
          <p:nvPr/>
        </p:nvSpPr>
        <p:spPr>
          <a:xfrm>
            <a:off x="743931" y="304673"/>
            <a:ext cx="716987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p14="http://schemas.microsoft.com/office/powerpoint/2010/main" xmlns:m="http://schemas.openxmlformats.org/officeDocument/2006/math" xmlns:a14="http://schemas.microsoft.com/office/drawing/2010/main" xmlns:ma14="http://schemas.microsoft.com/office/mac/drawingml/2011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/>
            <a:r>
              <a:rPr lang="fr-FR" sz="3200" kern="0" spc="-53" dirty="0">
                <a:solidFill>
                  <a:srgbClr val="262633"/>
                </a:solidFill>
                <a:latin typeface="Kyrial Sans Pro Bold" panose="020B0000000000000000" pitchFamily="34" charset="0"/>
              </a:rPr>
              <a:t>Inscription sur Te </a:t>
            </a:r>
            <a:r>
              <a:rPr lang="fr-FR" sz="3200" kern="0" spc="-53" dirty="0" err="1">
                <a:solidFill>
                  <a:srgbClr val="262633"/>
                </a:solidFill>
                <a:latin typeface="Kyrial Sans Pro Bold" panose="020B0000000000000000" pitchFamily="34" charset="0"/>
              </a:rPr>
              <a:t>Ariari</a:t>
            </a:r>
            <a:endParaRPr lang="fr-FR" sz="2800" kern="0" spc="-53" dirty="0">
              <a:solidFill>
                <a:srgbClr val="262633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20" name="Keep content and data secure">
            <a:extLst>
              <a:ext uri="{FF2B5EF4-FFF2-40B4-BE49-F238E27FC236}">
                <a16:creationId xmlns:a16="http://schemas.microsoft.com/office/drawing/2014/main" id="{2E31BCC4-79B2-4780-BC52-82EA873B53CC}"/>
              </a:ext>
            </a:extLst>
          </p:cNvPr>
          <p:cNvSpPr txBox="1"/>
          <p:nvPr/>
        </p:nvSpPr>
        <p:spPr>
          <a:xfrm>
            <a:off x="743931" y="1028929"/>
            <a:ext cx="6133554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>
              <a:spcBef>
                <a:spcPts val="1300"/>
              </a:spcBef>
              <a:buSzPct val="100000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800" dirty="0">
                <a:solidFill>
                  <a:srgbClr val="87ADE8"/>
                </a:solidFill>
                <a:latin typeface="Kyrial Sans Pro SemiBold" panose="020B0000000000000000" pitchFamily="34" charset="0"/>
                <a:ea typeface="+mn-lt"/>
                <a:cs typeface="Arial" panose="020B0604020202020204" pitchFamily="34" charset="0"/>
                <a:sym typeface="Rubik Light" pitchFamily="2" charset="-79"/>
              </a:rPr>
              <a:t>Une inscription - deux plateformes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4A3026D-15F4-436B-A2E8-060BC8676AC2}"/>
              </a:ext>
            </a:extLst>
          </p:cNvPr>
          <p:cNvSpPr txBox="1"/>
          <p:nvPr/>
        </p:nvSpPr>
        <p:spPr>
          <a:xfrm>
            <a:off x="7112000" y="4389582"/>
            <a:ext cx="4784436" cy="1645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fr-FR" sz="1400" dirty="0"/>
              <a:t>Inscription sur </a:t>
            </a:r>
            <a:r>
              <a:rPr lang="fr-FR" sz="1400" dirty="0" err="1"/>
              <a:t>Sourcing</a:t>
            </a:r>
            <a:r>
              <a:rPr lang="fr-FR" sz="1400" dirty="0"/>
              <a:t> pour : </a:t>
            </a:r>
          </a:p>
          <a:p>
            <a:pPr marL="285750" indent="-285750" algn="l">
              <a:lnSpc>
                <a:spcPct val="110000"/>
              </a:lnSpc>
              <a:buFontTx/>
              <a:buChar char="-"/>
            </a:pPr>
            <a:r>
              <a:rPr lang="fr-FR" sz="1400" dirty="0"/>
              <a:t>Déclarer et décrire son entreprise auprès de tous les acheteurs</a:t>
            </a:r>
          </a:p>
          <a:p>
            <a:pPr marL="285750" indent="-285750" algn="l">
              <a:lnSpc>
                <a:spcPct val="110000"/>
              </a:lnSpc>
              <a:buFontTx/>
              <a:buChar char="-"/>
            </a:pPr>
            <a:r>
              <a:rPr lang="fr-FR" sz="1400" dirty="0"/>
              <a:t>S’inscrire sur des alertes à la publication de nouvelles consultations</a:t>
            </a:r>
          </a:p>
          <a:p>
            <a:pPr marL="285750" indent="-285750" algn="l">
              <a:lnSpc>
                <a:spcPct val="110000"/>
              </a:lnSpc>
              <a:buFontTx/>
              <a:buChar char="-"/>
            </a:pPr>
            <a:r>
              <a:rPr lang="fr-FR" sz="1400" dirty="0"/>
              <a:t>Déclarer les utilisateurs internes qui pourront accéder aux consultations restreintes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BFDEAD-F0A9-484D-89BE-3DD812A82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38" y="2081385"/>
            <a:ext cx="2914201" cy="20966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930E90-AFA2-4EC7-9447-550790C2A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843" y="2100491"/>
            <a:ext cx="2942119" cy="205844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BF9656B-44B1-47CA-BC77-133A4291BE36}"/>
              </a:ext>
            </a:extLst>
          </p:cNvPr>
          <p:cNvSpPr txBox="1"/>
          <p:nvPr/>
        </p:nvSpPr>
        <p:spPr>
          <a:xfrm>
            <a:off x="2621997" y="1879394"/>
            <a:ext cx="1071418" cy="223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400" i="1" dirty="0"/>
              <a:t>Te </a:t>
            </a:r>
            <a:r>
              <a:rPr lang="fr-FR" sz="1400" i="1" dirty="0" err="1"/>
              <a:t>Ariari</a:t>
            </a:r>
            <a:endParaRPr lang="fr-FR" sz="1400" i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5E28F77-6834-4902-BA7B-29F991DEAF86}"/>
              </a:ext>
            </a:extLst>
          </p:cNvPr>
          <p:cNvSpPr txBox="1"/>
          <p:nvPr/>
        </p:nvSpPr>
        <p:spPr>
          <a:xfrm>
            <a:off x="8426193" y="1873981"/>
            <a:ext cx="1071418" cy="223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400" i="1" dirty="0" err="1"/>
              <a:t>Sourcing</a:t>
            </a:r>
            <a:endParaRPr lang="fr-FR" sz="1400" i="1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E94C033-F039-414E-BB1B-9EF52C0F3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323" y="262650"/>
            <a:ext cx="791323" cy="6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eep content and data secure">
            <a:extLst>
              <a:ext uri="{FF2B5EF4-FFF2-40B4-BE49-F238E27FC236}">
                <a16:creationId xmlns:a16="http://schemas.microsoft.com/office/drawing/2014/main" id="{06BD5A36-F496-F346-BC78-C2025F9F00C9}"/>
              </a:ext>
            </a:extLst>
          </p:cNvPr>
          <p:cNvSpPr txBox="1"/>
          <p:nvPr/>
        </p:nvSpPr>
        <p:spPr>
          <a:xfrm>
            <a:off x="912832" y="-1614310"/>
            <a:ext cx="404642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/>
            <a:endParaRPr lang="fr-FR" sz="2000" kern="0" spc="-53" dirty="0">
              <a:solidFill>
                <a:schemeClr val="accent1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18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EFB69879-30CF-E349-BC3B-330DC828FDA0}"/>
              </a:ext>
            </a:extLst>
          </p:cNvPr>
          <p:cNvSpPr txBox="1"/>
          <p:nvPr/>
        </p:nvSpPr>
        <p:spPr>
          <a:xfrm>
            <a:off x="1082995" y="3624190"/>
            <a:ext cx="3706096" cy="21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28600" indent="-228600" defTabSz="228600" hangingPunct="0">
              <a:spcBef>
                <a:spcPts val="1300"/>
              </a:spcBef>
              <a:buSzPct val="100000"/>
              <a:buFont typeface="+mj-lt"/>
              <a:buAutoNum type="arabicPeriod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050" kern="0" dirty="0">
              <a:solidFill>
                <a:srgbClr val="5A5A5A"/>
              </a:solidFill>
              <a:latin typeface="Rubik Light" pitchFamily="2" charset="-79"/>
              <a:cs typeface="Rubik Light" pitchFamily="2" charset="-79"/>
              <a:sym typeface="Rubik Light" pitchFamily="2" charset="-79"/>
            </a:endParaRPr>
          </a:p>
        </p:txBody>
      </p:sp>
      <p:sp>
        <p:nvSpPr>
          <p:cNvPr id="15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C5B30AFC-7936-5D8B-B414-1CBDB1A1D525}"/>
              </a:ext>
            </a:extLst>
          </p:cNvPr>
          <p:cNvSpPr txBox="1"/>
          <p:nvPr/>
        </p:nvSpPr>
        <p:spPr>
          <a:xfrm>
            <a:off x="1741085" y="4506103"/>
            <a:ext cx="3706096" cy="21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28600" lvl="1" indent="-222250" defTabSz="228600" hangingPunct="0"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050" dirty="0">
              <a:solidFill>
                <a:srgbClr val="5A5A5A"/>
              </a:solidFill>
              <a:latin typeface="Rubik Light" pitchFamily="2" charset="-79"/>
              <a:ea typeface="+mn-lt"/>
              <a:cs typeface="Arial" panose="020B0604020202020204" pitchFamily="34" charset="0"/>
            </a:endParaRPr>
          </a:p>
        </p:txBody>
      </p:sp>
      <p:sp>
        <p:nvSpPr>
          <p:cNvPr id="17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0CDF21F9-26A2-08CB-393B-AD1C2711BE56}"/>
              </a:ext>
            </a:extLst>
          </p:cNvPr>
          <p:cNvSpPr txBox="1"/>
          <p:nvPr/>
        </p:nvSpPr>
        <p:spPr>
          <a:xfrm>
            <a:off x="4538170" y="-1434773"/>
            <a:ext cx="3706096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28600" lvl="1" indent="-222250" defTabSz="228600" hangingPunct="0"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endParaRPr lang="fr-FR" sz="1200" dirty="0">
              <a:solidFill>
                <a:srgbClr val="5A5A5A"/>
              </a:solidFill>
              <a:latin typeface="Rubik Light" pitchFamily="2" charset="-79"/>
              <a:ea typeface="+mn-lt"/>
              <a:cs typeface="Arial" panose="020B0604020202020204" pitchFamily="34" charset="0"/>
            </a:endParaRPr>
          </a:p>
        </p:txBody>
      </p:sp>
      <p:sp>
        <p:nvSpPr>
          <p:cNvPr id="19" name="Keep content and data secure">
            <a:extLst>
              <a:ext uri="{FF2B5EF4-FFF2-40B4-BE49-F238E27FC236}">
                <a16:creationId xmlns:a16="http://schemas.microsoft.com/office/drawing/2014/main" id="{9543DCB4-4557-4749-8F30-FDF8312AF059}"/>
              </a:ext>
            </a:extLst>
          </p:cNvPr>
          <p:cNvSpPr txBox="1"/>
          <p:nvPr/>
        </p:nvSpPr>
        <p:spPr>
          <a:xfrm>
            <a:off x="743931" y="304673"/>
            <a:ext cx="716987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p14="http://schemas.microsoft.com/office/powerpoint/2010/main" xmlns:m="http://schemas.openxmlformats.org/officeDocument/2006/math" xmlns:a14="http://schemas.microsoft.com/office/drawing/2010/main" xmlns:ma14="http://schemas.microsoft.com/office/mac/drawingml/2011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/>
            <a:r>
              <a:rPr lang="fr-FR" sz="3200" kern="0" spc="-53" dirty="0">
                <a:solidFill>
                  <a:srgbClr val="262633"/>
                </a:solidFill>
                <a:latin typeface="Kyrial Sans Pro Bold" panose="020B0000000000000000" pitchFamily="34" charset="0"/>
              </a:rPr>
              <a:t>Inscription sur Te </a:t>
            </a:r>
            <a:r>
              <a:rPr lang="fr-FR" sz="3200" kern="0" spc="-53" dirty="0" err="1">
                <a:solidFill>
                  <a:srgbClr val="262633"/>
                </a:solidFill>
                <a:latin typeface="Kyrial Sans Pro Bold" panose="020B0000000000000000" pitchFamily="34" charset="0"/>
              </a:rPr>
              <a:t>Ariari</a:t>
            </a:r>
            <a:endParaRPr lang="fr-FR" sz="2800" kern="0" spc="-53" dirty="0">
              <a:solidFill>
                <a:srgbClr val="262633"/>
              </a:solidFill>
              <a:latin typeface="Kyrial Sans Pro Bold" panose="020B0000000000000000" pitchFamily="34" charset="0"/>
            </a:endParaRPr>
          </a:p>
        </p:txBody>
      </p:sp>
      <p:sp>
        <p:nvSpPr>
          <p:cNvPr id="22" name="Keep content and data secure">
            <a:extLst>
              <a:ext uri="{FF2B5EF4-FFF2-40B4-BE49-F238E27FC236}">
                <a16:creationId xmlns:a16="http://schemas.microsoft.com/office/drawing/2014/main" id="{41144FBB-4A04-4115-BAEA-52419CA16C03}"/>
              </a:ext>
            </a:extLst>
          </p:cNvPr>
          <p:cNvSpPr txBox="1"/>
          <p:nvPr/>
        </p:nvSpPr>
        <p:spPr>
          <a:xfrm>
            <a:off x="743931" y="1028929"/>
            <a:ext cx="6133554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333" spc="-106">
                <a:solidFill>
                  <a:srgbClr val="202024"/>
                </a:solidFill>
                <a:latin typeface="Wotfard Medium"/>
                <a:ea typeface="Wotfard Medium"/>
                <a:cs typeface="Wotfard Medium"/>
                <a:sym typeface="Wotfard Medium"/>
              </a:defRPr>
            </a:lvl1pPr>
          </a:lstStyle>
          <a:p>
            <a:pPr defTabSz="228600" hangingPunct="0">
              <a:spcBef>
                <a:spcPts val="1300"/>
              </a:spcBef>
              <a:buSzPct val="100000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800" dirty="0">
                <a:solidFill>
                  <a:srgbClr val="87ADE8"/>
                </a:solidFill>
                <a:latin typeface="Kyrial Sans Pro SemiBold" panose="020B0000000000000000" pitchFamily="34" charset="0"/>
                <a:ea typeface="+mn-lt"/>
                <a:cs typeface="Arial" panose="020B0604020202020204" pitchFamily="34" charset="0"/>
                <a:sym typeface="Rubik Light" pitchFamily="2" charset="-79"/>
              </a:rPr>
              <a:t>La plateforme Te </a:t>
            </a:r>
            <a:r>
              <a:rPr lang="fr-FR" sz="1800" dirty="0" err="1">
                <a:solidFill>
                  <a:srgbClr val="87ADE8"/>
                </a:solidFill>
                <a:latin typeface="Kyrial Sans Pro SemiBold" panose="020B0000000000000000" pitchFamily="34" charset="0"/>
                <a:ea typeface="+mn-lt"/>
                <a:cs typeface="Arial" panose="020B0604020202020204" pitchFamily="34" charset="0"/>
                <a:sym typeface="Rubik Light" pitchFamily="2" charset="-79"/>
              </a:rPr>
              <a:t>Ariari</a:t>
            </a:r>
            <a:r>
              <a:rPr lang="fr-FR" sz="1800" dirty="0">
                <a:solidFill>
                  <a:srgbClr val="87ADE8"/>
                </a:solidFill>
                <a:latin typeface="Kyrial Sans Pro SemiBold" panose="020B0000000000000000" pitchFamily="34" charset="0"/>
                <a:ea typeface="+mn-lt"/>
                <a:cs typeface="Arial" panose="020B0604020202020204" pitchFamily="34" charset="0"/>
                <a:sym typeface="Rubik Light" pitchFamily="2" charset="-79"/>
              </a:rPr>
              <a:t> et la plateforme </a:t>
            </a:r>
            <a:r>
              <a:rPr lang="fr-FR" sz="1800" dirty="0" err="1">
                <a:solidFill>
                  <a:srgbClr val="87ADE8"/>
                </a:solidFill>
                <a:latin typeface="Kyrial Sans Pro SemiBold" panose="020B0000000000000000" pitchFamily="34" charset="0"/>
                <a:ea typeface="+mn-lt"/>
                <a:cs typeface="Arial" panose="020B0604020202020204" pitchFamily="34" charset="0"/>
                <a:sym typeface="Rubik Light" pitchFamily="2" charset="-79"/>
              </a:rPr>
              <a:t>Sourcing</a:t>
            </a:r>
            <a:endParaRPr lang="fr-FR" sz="1800" dirty="0">
              <a:solidFill>
                <a:srgbClr val="87ADE8"/>
              </a:solidFill>
              <a:latin typeface="Kyrial Sans Pro SemiBold" panose="020B0000000000000000" pitchFamily="34" charset="0"/>
              <a:ea typeface="+mn-lt"/>
              <a:cs typeface="Arial" panose="020B0604020202020204" pitchFamily="34" charset="0"/>
              <a:sym typeface="Rubik Light" pitchFamily="2" charset="-79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94C46BA-3062-474D-8CE8-CE8D6F5827B1}"/>
              </a:ext>
            </a:extLst>
          </p:cNvPr>
          <p:cNvCxnSpPr>
            <a:cxnSpLocks/>
          </p:cNvCxnSpPr>
          <p:nvPr/>
        </p:nvCxnSpPr>
        <p:spPr>
          <a:xfrm>
            <a:off x="6096000" y="2075769"/>
            <a:ext cx="0" cy="1654860"/>
          </a:xfrm>
          <a:prstGeom prst="line">
            <a:avLst/>
          </a:prstGeom>
          <a:ln w="19050" cap="rnd">
            <a:solidFill>
              <a:srgbClr val="87AD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32A65271-FF06-465A-9874-63F3BF5C7B33}"/>
              </a:ext>
            </a:extLst>
          </p:cNvPr>
          <p:cNvSpPr txBox="1"/>
          <p:nvPr/>
        </p:nvSpPr>
        <p:spPr>
          <a:xfrm>
            <a:off x="1741085" y="2175676"/>
            <a:ext cx="1824151" cy="332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6350" lvl="1" algn="ctr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En production</a:t>
            </a:r>
          </a:p>
        </p:txBody>
      </p:sp>
      <p:sp>
        <p:nvSpPr>
          <p:cNvPr id="13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F1854D8B-CB8B-48C7-B1C4-8EA50D8ACEAB}"/>
              </a:ext>
            </a:extLst>
          </p:cNvPr>
          <p:cNvSpPr txBox="1"/>
          <p:nvPr/>
        </p:nvSpPr>
        <p:spPr>
          <a:xfrm>
            <a:off x="829781" y="2684488"/>
            <a:ext cx="4705361" cy="73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92100" lvl="1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Te </a:t>
            </a:r>
            <a:r>
              <a:rPr lang="fr-FR" sz="1400" dirty="0" err="1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Ariari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 : 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  <a:hlinkClick r:id="rId3"/>
              </a:rPr>
              <a:t>https://teariari.gov.pf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  </a:t>
            </a:r>
          </a:p>
          <a:p>
            <a:pPr marL="292100" lvl="1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 err="1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Sourcing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 : 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  <a:hlinkClick r:id="rId4"/>
              </a:rPr>
              <a:t>https://sourcing.safetender.com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A5D2BE94-1D1C-4403-8900-9E6C115D7FA5}"/>
              </a:ext>
            </a:extLst>
          </p:cNvPr>
          <p:cNvSpPr txBox="1"/>
          <p:nvPr/>
        </p:nvSpPr>
        <p:spPr>
          <a:xfrm>
            <a:off x="6847273" y="2180807"/>
            <a:ext cx="3706095" cy="332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6350" lvl="1" algn="ctr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Plateforme de test, pour s’entraîner</a:t>
            </a:r>
          </a:p>
        </p:txBody>
      </p:sp>
      <p:sp>
        <p:nvSpPr>
          <p:cNvPr id="20" name="For all meetings where confidentiality and security is required: from management and executive board meetings to security, governance or operations committees.…">
            <a:extLst>
              <a:ext uri="{FF2B5EF4-FFF2-40B4-BE49-F238E27FC236}">
                <a16:creationId xmlns:a16="http://schemas.microsoft.com/office/drawing/2014/main" id="{6911A0B7-9F1D-40AF-BD07-F575A4D57FA3}"/>
              </a:ext>
            </a:extLst>
          </p:cNvPr>
          <p:cNvSpPr txBox="1"/>
          <p:nvPr/>
        </p:nvSpPr>
        <p:spPr>
          <a:xfrm>
            <a:off x="6656859" y="2684487"/>
            <a:ext cx="4705361" cy="73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25400" tIns="25400" rIns="25400" bIns="25400" anchor="t">
            <a:spAutoFit/>
          </a:bodyPr>
          <a:lstStyle/>
          <a:p>
            <a:pPr marL="292100" lvl="1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Te </a:t>
            </a:r>
            <a:r>
              <a:rPr lang="fr-FR" sz="1400" dirty="0" err="1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Ariari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 : 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  <a:hlinkClick r:id="rId5"/>
              </a:rPr>
              <a:t>https://ecole.teariari.gov.pf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   </a:t>
            </a:r>
          </a:p>
          <a:p>
            <a:pPr marL="292100" lvl="1" indent="-285750" defTabSz="228600" hangingPunct="0">
              <a:lnSpc>
                <a:spcPct val="150000"/>
              </a:lnSpc>
              <a:spcAft>
                <a:spcPts val="600"/>
              </a:spcAft>
              <a:buClr>
                <a:srgbClr val="87ADE8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5A5A5A"/>
                </a:solidFill>
                <a:latin typeface="Rubik Light" pitchFamily="2" charset="-79"/>
                <a:ea typeface="Rubik Light" pitchFamily="2" charset="-79"/>
                <a:cs typeface="Rubik Light" pitchFamily="2" charset="-79"/>
                <a:sym typeface="Rubik Light" pitchFamily="2" charset="-79"/>
              </a:defRPr>
            </a:pPr>
            <a:r>
              <a:rPr lang="fr-FR" sz="1400" dirty="0" err="1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Sourcing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 : 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  <a:hlinkClick r:id="rId6"/>
              </a:rPr>
              <a:t>https://preprod-bf.omnikles.com</a:t>
            </a:r>
            <a:r>
              <a:rPr lang="fr-FR" sz="1400" dirty="0">
                <a:solidFill>
                  <a:srgbClr val="262633"/>
                </a:solidFill>
                <a:latin typeface="Kyrial Sans Pro Regular" panose="020B0000000000000000" pitchFamily="34" charset="0"/>
                <a:ea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DF7994-A859-4178-AD65-EC6C18EB374D}"/>
              </a:ext>
            </a:extLst>
          </p:cNvPr>
          <p:cNvSpPr txBox="1"/>
          <p:nvPr/>
        </p:nvSpPr>
        <p:spPr>
          <a:xfrm>
            <a:off x="743931" y="4718982"/>
            <a:ext cx="9809435" cy="611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/>
              <a:t>ATTENTION : les plateformes de tests et de production sont tout à fait distinctes. Si vous êtes inscrits sur la plateforme de test, il faudra vous réinscrire sur la plateforme de production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54CE0BE-73D6-40D0-9CB2-E8ABD8358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3323" y="262650"/>
            <a:ext cx="791323" cy="6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ODRIVE">
  <a:themeElements>
    <a:clrScheme name="Omnikles">
      <a:dk1>
        <a:srgbClr val="262633"/>
      </a:dk1>
      <a:lt1>
        <a:sysClr val="window" lastClr="FFFFFF"/>
      </a:lt1>
      <a:dk2>
        <a:srgbClr val="96A6B5"/>
      </a:dk2>
      <a:lt2>
        <a:srgbClr val="F02E2E"/>
      </a:lt2>
      <a:accent1>
        <a:srgbClr val="87ADE8"/>
      </a:accent1>
      <a:accent2>
        <a:srgbClr val="262633"/>
      </a:accent2>
      <a:accent3>
        <a:srgbClr val="F02E2E"/>
      </a:accent3>
      <a:accent4>
        <a:srgbClr val="87ADE8"/>
      </a:accent4>
      <a:accent5>
        <a:srgbClr val="96A6B5"/>
      </a:accent5>
      <a:accent6>
        <a:srgbClr val="87ADE8"/>
      </a:accent6>
      <a:hlink>
        <a:srgbClr val="262633"/>
      </a:hlink>
      <a:folHlink>
        <a:srgbClr val="262633"/>
      </a:folHlink>
    </a:clrScheme>
    <a:fontScheme name="OODRIVE">
      <a:majorFont>
        <a:latin typeface="Wotfard Medium"/>
        <a:ea typeface=""/>
        <a:cs typeface=""/>
      </a:majorFont>
      <a:minorFont>
        <a:latin typeface="Rub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1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mnikles-Oodrive-Collaborate-Presentation-FR-202205.pptx" id="{911B32C7-D3C7-4651-AB55-8D00D706BC3C}" vid="{411D6558-6F16-442B-9ACC-59187F52E28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Omnikles-Oodrive-Collaborate-Presentation-FR-202205</Template>
  <TotalTime>334</TotalTime>
  <Words>294</Words>
  <Application>Microsoft Office PowerPoint</Application>
  <PresentationFormat>Grand écran</PresentationFormat>
  <Paragraphs>36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Kyrial Sans Pro Bold</vt:lpstr>
      <vt:lpstr>Rubik</vt:lpstr>
      <vt:lpstr>Arial</vt:lpstr>
      <vt:lpstr>Kyrial Sans Pro SemiBold</vt:lpstr>
      <vt:lpstr>Rubik Light</vt:lpstr>
      <vt:lpstr>Calibri Light</vt:lpstr>
      <vt:lpstr>Kyrial Sans Pro Regular</vt:lpstr>
      <vt:lpstr>OODRIVE</vt:lpstr>
      <vt:lpstr>Présentation PowerPoint</vt:lpstr>
      <vt:lpstr>Présentation PowerPoint</vt:lpstr>
      <vt:lpstr>Présentation PowerPoint</vt:lpstr>
      <vt:lpstr>Présentation PowerPoint</vt:lpstr>
    </vt:vector>
  </TitlesOfParts>
  <Manager>Benjamin Cazanova</Manager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Yanick</dc:creator>
  <cp:keywords>PowerPoint Design</cp:keywords>
  <cp:lastModifiedBy>Yanick</cp:lastModifiedBy>
  <cp:revision>11</cp:revision>
  <dcterms:created xsi:type="dcterms:W3CDTF">2025-07-16T06:19:17Z</dcterms:created>
  <dcterms:modified xsi:type="dcterms:W3CDTF">2025-07-16T13:10:55Z</dcterms:modified>
  <cp:category>www.novaty.com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ttonT1">
    <vt:lpwstr>13998939</vt:lpwstr>
  </property>
  <property fmtid="{D5CDD505-2E9C-101B-9397-08002B2CF9AE}" pid="3" name="buttonT2">
    <vt:lpwstr>3243501</vt:lpwstr>
  </property>
  <property fmtid="{D5CDD505-2E9C-101B-9397-08002B2CF9AE}" pid="4" name="buttonT3">
    <vt:lpwstr>10855845</vt:lpwstr>
  </property>
  <property fmtid="{D5CDD505-2E9C-101B-9397-08002B2CF9AE}" pid="5" name="buttonT4">
    <vt:lpwstr>49407</vt:lpwstr>
  </property>
  <property fmtid="{D5CDD505-2E9C-101B-9397-08002B2CF9AE}" pid="6" name="buttonFill1">
    <vt:lpwstr>13998939</vt:lpwstr>
  </property>
  <property fmtid="{D5CDD505-2E9C-101B-9397-08002B2CF9AE}" pid="7" name="buttonFill2">
    <vt:lpwstr>3243501</vt:lpwstr>
  </property>
  <property fmtid="{D5CDD505-2E9C-101B-9397-08002B2CF9AE}" pid="8" name="buttonFill3">
    <vt:lpwstr>10855845</vt:lpwstr>
  </property>
  <property fmtid="{D5CDD505-2E9C-101B-9397-08002B2CF9AE}" pid="9" name="buttonFill4">
    <vt:lpwstr>49407</vt:lpwstr>
  </property>
  <property fmtid="{D5CDD505-2E9C-101B-9397-08002B2CF9AE}" pid="10" name="buttonBorder1">
    <vt:lpwstr>13998939</vt:lpwstr>
  </property>
  <property fmtid="{D5CDD505-2E9C-101B-9397-08002B2CF9AE}" pid="11" name="buttonBorder2">
    <vt:lpwstr>3243501</vt:lpwstr>
  </property>
  <property fmtid="{D5CDD505-2E9C-101B-9397-08002B2CF9AE}" pid="12" name="buttonBorder3">
    <vt:lpwstr>10855845</vt:lpwstr>
  </property>
  <property fmtid="{D5CDD505-2E9C-101B-9397-08002B2CF9AE}" pid="13" name="buttonBorder4">
    <vt:lpwstr>49407</vt:lpwstr>
  </property>
</Properties>
</file>